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9" r:id="rId4"/>
    <p:sldId id="260" r:id="rId5"/>
    <p:sldId id="270" r:id="rId6"/>
    <p:sldId id="262" r:id="rId7"/>
    <p:sldId id="263" r:id="rId8"/>
    <p:sldId id="264" r:id="rId9"/>
    <p:sldId id="265" r:id="rId10"/>
    <p:sldId id="266" r:id="rId11"/>
    <p:sldId id="267" r:id="rId12"/>
    <p:sldId id="268" r:id="rId13"/>
    <p:sldId id="269"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5" d="100"/>
          <a:sy n="85" d="100"/>
        </p:scale>
        <p:origin x="590" y="6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1007533" y="0"/>
            <a:ext cx="7934348"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8941881"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2611808" y="3428998"/>
            <a:ext cx="5518066" cy="2268559"/>
          </a:xfrm>
        </p:spPr>
        <p:txBody>
          <a:bodyPr anchor="t">
            <a:normAutofit/>
          </a:bodyPr>
          <a:lstStyle>
            <a:lvl1pPr algn="r">
              <a:defRPr sz="6000"/>
            </a:lvl1pPr>
          </a:lstStyle>
          <a:p>
            <a:r>
              <a:rPr lang="en-US"/>
              <a:t>Click to edit Master title style</a:t>
            </a:r>
            <a:endParaRPr lang="en-US" dirty="0"/>
          </a:p>
        </p:txBody>
      </p:sp>
      <p:sp>
        <p:nvSpPr>
          <p:cNvPr id="3" name="Subtitle 2"/>
          <p:cNvSpPr>
            <a:spLocks noGrp="1"/>
          </p:cNvSpPr>
          <p:nvPr>
            <p:ph type="subTitle" idx="1"/>
          </p:nvPr>
        </p:nvSpPr>
        <p:spPr>
          <a:xfrm>
            <a:off x="2772274" y="2268786"/>
            <a:ext cx="5357600" cy="1160213"/>
          </a:xfrm>
        </p:spPr>
        <p:txBody>
          <a:bodyPr tIns="0" anchor="b">
            <a:normAutofit/>
          </a:bodyPr>
          <a:lstStyle>
            <a:lvl1pPr marL="0" indent="0" algn="r">
              <a:buNone/>
              <a:defRPr sz="1800" b="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AB3A824-1A51-4B26-AD58-A6D8E14F6C04}" type="datetimeFigureOut">
              <a:rPr lang="en-US" dirty="0"/>
              <a:pPr/>
              <a:t>1/16/2022</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rIns="45720"/>
          <a:lstStyle/>
          <a:p>
            <a:fld id="{6D22F896-40B5-4ADD-8801-0D06FADFA095}" type="slidenum">
              <a:rPr lang="en-US" dirty="0"/>
              <a:pPr/>
              <a:t>‹#›</a:t>
            </a:fld>
            <a:endParaRPr lang="en-US" dirty="0"/>
          </a:p>
        </p:txBody>
      </p:sp>
      <p:sp>
        <p:nvSpPr>
          <p:cNvPr id="13" name="TextBox 12"/>
          <p:cNvSpPr txBox="1"/>
          <p:nvPr/>
        </p:nvSpPr>
        <p:spPr>
          <a:xfrm>
            <a:off x="2191282" y="3262852"/>
            <a:ext cx="415636" cy="461665"/>
          </a:xfrm>
          <a:prstGeom prst="rect">
            <a:avLst/>
          </a:prstGeom>
          <a:noFill/>
        </p:spPr>
        <p:txBody>
          <a:bodyPr wrap="square" rtlCol="0">
            <a:spAutoFit/>
          </a:bodyPr>
          <a:lstStyle/>
          <a:p>
            <a:pPr algn="r"/>
            <a:r>
              <a:rPr lang="en-US" sz="2400" dirty="0">
                <a:solidFill>
                  <a:schemeClr val="accent6"/>
                </a:solidFill>
                <a:latin typeface="Wingdings 3" panose="05040102010807070707" pitchFamily="18" charset="2"/>
              </a:rPr>
              <a:t>z</a:t>
            </a:r>
            <a:endParaRPr lang="en-US" sz="2400" dirty="0">
              <a:solidFill>
                <a:schemeClr val="accent6"/>
              </a:solidFill>
              <a:latin typeface="MS Shell Dlg 2" panose="020B0604030504040204" pitchFamily="34" charset="0"/>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4" name="Rectangle 13"/>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TextBox 8"/>
          <p:cNvSpPr txBox="1"/>
          <p:nvPr/>
        </p:nvSpPr>
        <p:spPr>
          <a:xfrm>
            <a:off x="2194236" y="641225"/>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11808" y="808056"/>
            <a:ext cx="7954091" cy="1077229"/>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857E33E-8B18-4087-B112-809917729534}" type="datetimeFigureOut">
              <a:rPr lang="en-US" dirty="0"/>
              <a:pPr/>
              <a:t>1/16/2022</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5" name="Rectangle 14"/>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TextBox 8"/>
          <p:cNvSpPr txBox="1"/>
          <p:nvPr/>
        </p:nvSpPr>
        <p:spPr>
          <a:xfrm rot="5400000">
            <a:off x="10337141" y="416061"/>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Vertical Title 1"/>
          <p:cNvSpPr>
            <a:spLocks noGrp="1"/>
          </p:cNvSpPr>
          <p:nvPr>
            <p:ph type="title" orient="vert"/>
          </p:nvPr>
        </p:nvSpPr>
        <p:spPr>
          <a:xfrm>
            <a:off x="9239380" y="805818"/>
            <a:ext cx="1326519" cy="5244126"/>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2608751" y="970410"/>
            <a:ext cx="6466903" cy="507953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3FFE419-2371-464F-8239-3959401C3561}" type="datetimeFigureOut">
              <a:rPr lang="en-US" dirty="0"/>
              <a:pPr/>
              <a:t>1/16/2022</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9" name="Rectangle 28"/>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7D162C4-EDD9-4389-A98B-B87ECEA2A816}" type="datetimeFigureOut">
              <a:rPr lang="en-US" dirty="0"/>
              <a:pPr/>
              <a:t>1/16/2022</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6D22F896-40B5-4ADD-8801-0D06FADFA095}" type="slidenum">
              <a:rPr lang="en-US" dirty="0"/>
              <a:pPr/>
              <a:t>‹#›</a:t>
            </a:fld>
            <a:endParaRPr lang="en-US" dirty="0"/>
          </a:p>
        </p:txBody>
      </p:sp>
      <p:sp>
        <p:nvSpPr>
          <p:cNvPr id="7" name="TextBox 6"/>
          <p:cNvSpPr txBox="1"/>
          <p:nvPr/>
        </p:nvSpPr>
        <p:spPr>
          <a:xfrm>
            <a:off x="2194943" y="641225"/>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4" name="Rectangle 23"/>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TextBox 10"/>
          <p:cNvSpPr txBox="1"/>
          <p:nvPr/>
        </p:nvSpPr>
        <p:spPr>
          <a:xfrm>
            <a:off x="2191843" y="2962586"/>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09873" y="3147254"/>
            <a:ext cx="7956560" cy="1424746"/>
          </a:xfrm>
        </p:spPr>
        <p:txBody>
          <a:bodyPr anchor="t">
            <a:normAutofit/>
          </a:bodyPr>
          <a:lstStyle>
            <a:lvl1pPr algn="r">
              <a:defRPr sz="3200"/>
            </a:lvl1pPr>
          </a:lstStyle>
          <a:p>
            <a:r>
              <a:rPr lang="en-US"/>
              <a:t>Click to edit Master title style</a:t>
            </a:r>
            <a:endParaRPr lang="en-US" dirty="0"/>
          </a:p>
        </p:txBody>
      </p:sp>
      <p:sp>
        <p:nvSpPr>
          <p:cNvPr id="3" name="Text Placeholder 2"/>
          <p:cNvSpPr>
            <a:spLocks noGrp="1"/>
          </p:cNvSpPr>
          <p:nvPr>
            <p:ph type="body" idx="1"/>
          </p:nvPr>
        </p:nvSpPr>
        <p:spPr>
          <a:xfrm>
            <a:off x="2773968" y="2268786"/>
            <a:ext cx="7791931" cy="878468"/>
          </a:xfrm>
        </p:spPr>
        <p:txBody>
          <a:bodyPr tIns="0" anchor="b">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E5059C3-6A89-4494-99FF-5A4D6FFD50EB}" type="datetimeFigureOut">
              <a:rPr lang="en-US" dirty="0"/>
              <a:pPr/>
              <a:t>1/16/2022</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6" name="Rectangle 25"/>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Rectangle 26"/>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609873" y="805817"/>
            <a:ext cx="7950984" cy="10817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2605374" y="2052116"/>
            <a:ext cx="3891960" cy="39978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66636" y="2052114"/>
            <a:ext cx="3894222" cy="399782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A954B2F-12DE-47F5-8894-472B206D2E1E}" type="datetimeFigureOut">
              <a:rPr lang="en-US" dirty="0"/>
              <a:pPr/>
              <a:t>1/16/2022</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7" name="Slide Number Placeholder 6"/>
          <p:cNvSpPr>
            <a:spLocks noGrp="1"/>
          </p:cNvSpPr>
          <p:nvPr>
            <p:ph type="sldNum" sz="quarter" idx="12"/>
          </p:nvPr>
        </p:nvSpPr>
        <p:spPr/>
        <p:txBody>
          <a:bodyPr/>
          <a:lstStyle/>
          <a:p>
            <a:fld id="{6D22F896-40B5-4ADD-8801-0D06FADFA095}" type="slidenum">
              <a:rPr lang="en-US" dirty="0"/>
              <a:pPr/>
              <a:t>‹#›</a:t>
            </a:fld>
            <a:endParaRPr lang="en-US" dirty="0"/>
          </a:p>
        </p:txBody>
      </p:sp>
      <p:sp>
        <p:nvSpPr>
          <p:cNvPr id="10" name="TextBox 9"/>
          <p:cNvSpPr txBox="1"/>
          <p:nvPr/>
        </p:nvSpPr>
        <p:spPr>
          <a:xfrm>
            <a:off x="2196172" y="641223"/>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0" name="Rectangle 19"/>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Rectangle 20"/>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TextBox 11"/>
          <p:cNvSpPr txBox="1"/>
          <p:nvPr/>
        </p:nvSpPr>
        <p:spPr>
          <a:xfrm>
            <a:off x="2193650" y="636424"/>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09873" y="805818"/>
            <a:ext cx="7956560" cy="1078348"/>
          </a:xfrm>
        </p:spPr>
        <p:txBody>
          <a:bodyPr/>
          <a:lstStyle/>
          <a:p>
            <a:r>
              <a:rPr lang="en-US"/>
              <a:t>Click to edit Master title style</a:t>
            </a:r>
            <a:endParaRPr lang="en-US" dirty="0"/>
          </a:p>
        </p:txBody>
      </p:sp>
      <p:sp>
        <p:nvSpPr>
          <p:cNvPr id="3" name="Text Placeholder 2"/>
          <p:cNvSpPr>
            <a:spLocks noGrp="1"/>
          </p:cNvSpPr>
          <p:nvPr>
            <p:ph type="body" idx="1"/>
          </p:nvPr>
        </p:nvSpPr>
        <p:spPr>
          <a:xfrm>
            <a:off x="2609285" y="2052115"/>
            <a:ext cx="3896467" cy="713818"/>
          </a:xfrm>
        </p:spPr>
        <p:txBody>
          <a:bodyPr anchor="b">
            <a:noAutofit/>
          </a:bodyPr>
          <a:lstStyle>
            <a:lvl1pPr marL="0" indent="0" algn="l">
              <a:lnSpc>
                <a:spcPct val="100000"/>
              </a:lnSpc>
              <a:buNone/>
              <a:defRPr sz="2200" b="0" cap="none" baseline="0">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609285" y="2851331"/>
            <a:ext cx="3893623" cy="307143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666634" y="2052115"/>
            <a:ext cx="3899798" cy="713818"/>
          </a:xfrm>
        </p:spPr>
        <p:txBody>
          <a:bodyPr anchor="b">
            <a:noAutofit/>
          </a:bodyPr>
          <a:lstStyle>
            <a:lvl1pPr marL="0" indent="0" algn="l">
              <a:lnSpc>
                <a:spcPct val="100000"/>
              </a:lnSpc>
              <a:buNone/>
              <a:defRPr sz="2200" b="0" cap="none" baseline="0">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66635" y="2851331"/>
            <a:ext cx="3899798" cy="307143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F30E46F-7819-4ACF-B48B-48222C2ACC88}" type="datetimeFigureOut">
              <a:rPr lang="en-US" dirty="0"/>
              <a:pPr/>
              <a:t>1/16/2022</a:t>
            </a:fld>
            <a:endParaRPr lang="en-US" dirty="0"/>
          </a:p>
        </p:txBody>
      </p:sp>
      <p:sp>
        <p:nvSpPr>
          <p:cNvPr id="8" name="Footer Placeholder 7"/>
          <p:cNvSpPr>
            <a:spLocks noGrp="1"/>
          </p:cNvSpPr>
          <p:nvPr>
            <p:ph type="ftr" sz="quarter" idx="11"/>
          </p:nvPr>
        </p:nvSpPr>
        <p:spPr/>
        <p:txBody>
          <a:bodyPr/>
          <a:lstStyle/>
          <a:p>
            <a:r>
              <a:rPr lang="en-US" dirty="0"/>
              <a:t>
              </a:t>
            </a:r>
          </a:p>
        </p:txBody>
      </p:sp>
      <p:sp>
        <p:nvSpPr>
          <p:cNvPr id="9" name="Slide Number Placeholder 8"/>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3" name="Rectangle 12"/>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FAF3416-4057-4DAA-829D-4CA07428D088}" type="datetimeFigureOut">
              <a:rPr lang="en-US" dirty="0"/>
              <a:pPr/>
              <a:t>1/16/2022</a:t>
            </a:fld>
            <a:endParaRPr lang="en-US" dirty="0"/>
          </a:p>
        </p:txBody>
      </p:sp>
      <p:sp>
        <p:nvSpPr>
          <p:cNvPr id="4" name="Footer Placeholder 3"/>
          <p:cNvSpPr>
            <a:spLocks noGrp="1"/>
          </p:cNvSpPr>
          <p:nvPr>
            <p:ph type="ftr" sz="quarter" idx="11"/>
          </p:nvPr>
        </p:nvSpPr>
        <p:spPr/>
        <p:txBody>
          <a:bodyPr/>
          <a:lstStyle/>
          <a:p>
            <a:r>
              <a:rPr lang="en-US" dirty="0"/>
              <a:t>
              </a:t>
            </a:r>
          </a:p>
        </p:txBody>
      </p:sp>
      <p:sp>
        <p:nvSpPr>
          <p:cNvPr id="5" name="Slide Number Placeholder 4"/>
          <p:cNvSpPr>
            <a:spLocks noGrp="1"/>
          </p:cNvSpPr>
          <p:nvPr>
            <p:ph type="sldNum" sz="quarter" idx="12"/>
          </p:nvPr>
        </p:nvSpPr>
        <p:spPr/>
        <p:txBody>
          <a:bodyPr/>
          <a:lstStyle/>
          <a:p>
            <a:fld id="{6D22F896-40B5-4ADD-8801-0D06FADFA095}" type="slidenum">
              <a:rPr lang="en-US" dirty="0"/>
              <a:pPr/>
              <a:t>‹#›</a:t>
            </a:fld>
            <a:endParaRPr lang="en-US" dirty="0"/>
          </a:p>
        </p:txBody>
      </p:sp>
      <p:sp>
        <p:nvSpPr>
          <p:cNvPr id="8" name="TextBox 7"/>
          <p:cNvSpPr txBox="1"/>
          <p:nvPr/>
        </p:nvSpPr>
        <p:spPr>
          <a:xfrm>
            <a:off x="2196172" y="641226"/>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2" name="Rectangle 11"/>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921D9284-D300-4297-87F7-E791DCC15DB1}" type="datetimeFigureOut">
              <a:rPr lang="en-US" dirty="0"/>
              <a:pPr/>
              <a:t>1/16/2022</a:t>
            </a:fld>
            <a:endParaRPr lang="en-US" dirty="0"/>
          </a:p>
        </p:txBody>
      </p:sp>
      <p:sp>
        <p:nvSpPr>
          <p:cNvPr id="3" name="Footer Placeholder 2"/>
          <p:cNvSpPr>
            <a:spLocks noGrp="1"/>
          </p:cNvSpPr>
          <p:nvPr>
            <p:ph type="ftr" sz="quarter" idx="11"/>
          </p:nvPr>
        </p:nvSpPr>
        <p:spPr/>
        <p:txBody>
          <a:bodyPr/>
          <a:lstStyle/>
          <a:p>
            <a:r>
              <a:rPr lang="en-US" dirty="0"/>
              <a:t>
              </a:t>
            </a:r>
          </a:p>
        </p:txBody>
      </p:sp>
      <p:sp>
        <p:nvSpPr>
          <p:cNvPr id="4" name="Slide Number Placeholder 3"/>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5" name="Rectangle 24"/>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6" name="Rectangle 25"/>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TextBox 9"/>
          <p:cNvSpPr txBox="1"/>
          <p:nvPr/>
        </p:nvSpPr>
        <p:spPr>
          <a:xfrm>
            <a:off x="1554154" y="1127550"/>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1970323" y="1282451"/>
            <a:ext cx="2664361" cy="1903241"/>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120154" y="805818"/>
            <a:ext cx="5446278" cy="52441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970322" y="3186154"/>
            <a:ext cx="2664361" cy="2386397"/>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7D525BB-DA17-4BA0-B3C8-3AC3ABC827E6}" type="datetimeFigureOut">
              <a:rPr lang="en-US" dirty="0"/>
              <a:pPr/>
              <a:t>1/16/2022</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7" name="Slide Number Placeholder 6"/>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9" name="Rectangle 18"/>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Rectangle 19"/>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6747062" y="3229"/>
            <a:ext cx="4629734" cy="6858000"/>
          </a:xfrm>
          <a:solidFill>
            <a:schemeClr val="tx1">
              <a:alpha val="10000"/>
            </a:schemeClr>
          </a:solidFill>
          <a:ln w="9525" cap="sq">
            <a:noFill/>
            <a:miter lim="800000"/>
          </a:ln>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10" name="TextBox 9"/>
          <p:cNvSpPr txBox="1"/>
          <p:nvPr/>
        </p:nvSpPr>
        <p:spPr>
          <a:xfrm>
            <a:off x="1554686" y="1127550"/>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1971241" y="1282452"/>
            <a:ext cx="3970986" cy="1900473"/>
          </a:xfrm>
        </p:spPr>
        <p:txBody>
          <a:bodyPr anchor="b">
            <a:normAutofit/>
          </a:bodyP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970322" y="3182928"/>
            <a:ext cx="3971874" cy="2386394"/>
          </a:xfrm>
        </p:spPr>
        <p:txBody>
          <a:bodyPr>
            <a:normAutofit/>
          </a:bodyPr>
          <a:lstStyle>
            <a:lvl1pPr marL="0" indent="0" algn="l">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16C4C9A-3960-41CF-A4E9-2A8FB932454B}" type="datetimeFigureOut">
              <a:rPr lang="en-US" dirty="0"/>
              <a:pPr/>
              <a:t>1/16/2022</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7" name="Slide Number Placeholder 6"/>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18" name="Picture 17"/>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15" name="Picture 14"/>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8" name="Rectangle 7"/>
          <p:cNvSpPr/>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611808" y="808056"/>
            <a:ext cx="7958331" cy="1077229"/>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773599" y="2052116"/>
            <a:ext cx="7796540" cy="399782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810065" y="5270604"/>
            <a:ext cx="2662729" cy="182880"/>
          </a:xfrm>
          <a:prstGeom prst="rect">
            <a:avLst/>
          </a:prstGeom>
        </p:spPr>
        <p:txBody>
          <a:bodyPr vert="horz" lIns="91440" tIns="18288" rIns="91440" bIns="45720" rtlCol="0" anchor="t"/>
          <a:lstStyle>
            <a:lvl1pPr algn="r">
              <a:defRPr sz="800">
                <a:solidFill>
                  <a:schemeClr val="tx1">
                    <a:tint val="75000"/>
                  </a:schemeClr>
                </a:solidFill>
                <a:latin typeface="+mn-lt"/>
              </a:defRPr>
            </a:lvl1pPr>
          </a:lstStyle>
          <a:p>
            <a:fld id="{3CBC1C18-307B-4F68-A007-B5B542270E8D}" type="datetimeFigureOut">
              <a:rPr lang="en-US" dirty="0"/>
              <a:pPr/>
              <a:t>1/16/2022</a:t>
            </a:fld>
            <a:endParaRPr lang="en-US" dirty="0"/>
          </a:p>
        </p:txBody>
      </p:sp>
      <p:sp>
        <p:nvSpPr>
          <p:cNvPr id="5" name="Footer Placeholder 4"/>
          <p:cNvSpPr>
            <a:spLocks noGrp="1"/>
          </p:cNvSpPr>
          <p:nvPr>
            <p:ph type="ftr" sz="quarter" idx="3"/>
          </p:nvPr>
        </p:nvSpPr>
        <p:spPr>
          <a:xfrm rot="5400000">
            <a:off x="-2237130" y="3661144"/>
            <a:ext cx="5885352" cy="179176"/>
          </a:xfrm>
          <a:prstGeom prst="rect">
            <a:avLst/>
          </a:prstGeom>
        </p:spPr>
        <p:txBody>
          <a:bodyPr vert="horz" lIns="91440" tIns="45720" rIns="91440" bIns="18288" rtlCol="0" anchor="b"/>
          <a:lstStyle>
            <a:lvl1pPr algn="r">
              <a:defRPr sz="800">
                <a:solidFill>
                  <a:schemeClr val="tx1">
                    <a:tint val="75000"/>
                  </a:schemeClr>
                </a:solidFill>
              </a:defRPr>
            </a:lvl1pPr>
          </a:lstStyle>
          <a:p>
            <a:r>
              <a:rPr lang="en-US" dirty="0"/>
              <a:t>
              </a:t>
            </a:r>
          </a:p>
        </p:txBody>
      </p:sp>
      <p:sp>
        <p:nvSpPr>
          <p:cNvPr id="6" name="Slide Number Placeholder 5"/>
          <p:cNvSpPr>
            <a:spLocks noGrp="1"/>
          </p:cNvSpPr>
          <p:nvPr>
            <p:ph type="sldNum" sz="quarter" idx="4"/>
          </p:nvPr>
        </p:nvSpPr>
        <p:spPr>
          <a:xfrm>
            <a:off x="158407" y="164592"/>
            <a:ext cx="636727" cy="322851"/>
          </a:xfrm>
          <a:prstGeom prst="rect">
            <a:avLst/>
          </a:prstGeom>
        </p:spPr>
        <p:txBody>
          <a:bodyPr vert="horz" lIns="91440" tIns="45720" rIns="45720" bIns="45720" rtlCol="0" anchor="ctr"/>
          <a:lstStyle>
            <a:lvl1pPr algn="r">
              <a:defRPr sz="1800">
                <a:solidFill>
                  <a:schemeClr val="tx1">
                    <a:tint val="75000"/>
                  </a:schemeClr>
                </a:solidFill>
              </a:defRPr>
            </a:lvl1pPr>
          </a:lstStyle>
          <a:p>
            <a:fld id="{6D22F896-40B5-4ADD-8801-0D06FADFA095}" type="slidenum">
              <a:rPr lang="en-US" dirty="0"/>
              <a:pPr/>
              <a:t>‹#›</a:t>
            </a:fld>
            <a:endParaRPr lang="en-US" dirty="0"/>
          </a:p>
        </p:txBody>
      </p:sp>
      <p:sp>
        <p:nvSpPr>
          <p:cNvPr id="57" name="Rectangle 56"/>
          <p:cNvSpPr/>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r" defTabSz="914400" rtl="0" eaLnBrk="1" latinLnBrk="0" hangingPunct="1">
        <a:lnSpc>
          <a:spcPct val="90000"/>
        </a:lnSpc>
        <a:spcBef>
          <a:spcPct val="0"/>
        </a:spcBef>
        <a:buNone/>
        <a:defRPr sz="3400" b="0" i="0" kern="1200" cap="none">
          <a:solidFill>
            <a:schemeClr val="tx1"/>
          </a:solidFill>
          <a:effectLst/>
          <a:latin typeface="+mj-lt"/>
          <a:ea typeface="+mj-ea"/>
          <a:cs typeface="+mj-cs"/>
        </a:defRPr>
      </a:lvl1pPr>
    </p:titleStyle>
    <p:bodyStyle>
      <a:lvl1pPr marL="34448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2000" kern="1200">
          <a:solidFill>
            <a:schemeClr val="tx1"/>
          </a:solidFill>
          <a:effectLst/>
          <a:latin typeface="+mn-lt"/>
          <a:ea typeface="+mn-ea"/>
          <a:cs typeface="+mn-cs"/>
        </a:defRPr>
      </a:lvl1pPr>
      <a:lvl2pPr marL="79533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800" kern="1200">
          <a:solidFill>
            <a:schemeClr val="tx1"/>
          </a:solidFill>
          <a:effectLst/>
          <a:latin typeface="+mn-lt"/>
          <a:ea typeface="+mn-ea"/>
          <a:cs typeface="+mn-cs"/>
        </a:defRPr>
      </a:lvl2pPr>
      <a:lvl3pPr marL="125888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600" kern="1200">
          <a:solidFill>
            <a:schemeClr val="tx1"/>
          </a:solidFill>
          <a:effectLst/>
          <a:latin typeface="+mn-lt"/>
          <a:ea typeface="+mn-ea"/>
          <a:cs typeface="+mn-cs"/>
        </a:defRPr>
      </a:lvl3pPr>
      <a:lvl4pPr marL="170973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400" kern="1200">
          <a:solidFill>
            <a:schemeClr val="tx1"/>
          </a:solidFill>
          <a:effectLst/>
          <a:latin typeface="+mn-lt"/>
          <a:ea typeface="+mn-ea"/>
          <a:cs typeface="+mn-cs"/>
        </a:defRPr>
      </a:lvl4pPr>
      <a:lvl5pPr marL="217328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5pPr>
      <a:lvl6pPr marL="2642616"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6pPr>
      <a:lvl7pPr marL="3108960"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7pPr>
      <a:lvl8pPr marL="3575304"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8pPr>
      <a:lvl9pPr marL="404164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Layout" Target="../slideLayouts/slideLayout7.xml"/><Relationship Id="rId5" Type="http://schemas.openxmlformats.org/officeDocument/2006/relationships/image" Target="../media/image21.jpeg"/><Relationship Id="rId4" Type="http://schemas.openxmlformats.org/officeDocument/2006/relationships/image" Target="../media/image20.jpeg"/></Relationships>
</file>

<file path=ppt/slides/_rels/slide13.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slideLayout" Target="../slideLayouts/slideLayout9.xml"/><Relationship Id="rId1" Type="http://schemas.openxmlformats.org/officeDocument/2006/relationships/video" Target="https://www.youtube.com/embed/Ks_6J3bIJZI?feature=oembed"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B2AEC5-B1AC-456F-80E0-6069982FBD7F}"/>
              </a:ext>
            </a:extLst>
          </p:cNvPr>
          <p:cNvSpPr>
            <a:spLocks noGrp="1"/>
          </p:cNvSpPr>
          <p:nvPr>
            <p:ph type="ctrTitle"/>
          </p:nvPr>
        </p:nvSpPr>
        <p:spPr>
          <a:xfrm>
            <a:off x="1290918" y="2541491"/>
            <a:ext cx="7251333" cy="2268559"/>
          </a:xfrm>
        </p:spPr>
        <p:txBody>
          <a:bodyPr/>
          <a:lstStyle/>
          <a:p>
            <a:r>
              <a:rPr lang="en-IN" dirty="0"/>
              <a:t>Jammu and Kashmir</a:t>
            </a:r>
          </a:p>
        </p:txBody>
      </p:sp>
      <p:pic>
        <p:nvPicPr>
          <p:cNvPr id="5" name="Picture 4">
            <a:extLst>
              <a:ext uri="{FF2B5EF4-FFF2-40B4-BE49-F238E27FC236}">
                <a16:creationId xmlns:a16="http://schemas.microsoft.com/office/drawing/2014/main" id="{9FDC25B0-CA75-4412-9716-20C63AF06064}"/>
              </a:ext>
            </a:extLst>
          </p:cNvPr>
          <p:cNvPicPr>
            <a:picLocks noChangeAspect="1"/>
          </p:cNvPicPr>
          <p:nvPr/>
        </p:nvPicPr>
        <p:blipFill>
          <a:blip r:embed="rId2"/>
          <a:stretch>
            <a:fillRect/>
          </a:stretch>
        </p:blipFill>
        <p:spPr>
          <a:xfrm>
            <a:off x="8783667" y="367553"/>
            <a:ext cx="3515909" cy="5943600"/>
          </a:xfrm>
          <a:prstGeom prst="rect">
            <a:avLst/>
          </a:prstGeom>
        </p:spPr>
      </p:pic>
    </p:spTree>
    <p:extLst>
      <p:ext uri="{BB962C8B-B14F-4D97-AF65-F5344CB8AC3E}">
        <p14:creationId xmlns:p14="http://schemas.microsoft.com/office/powerpoint/2010/main" val="2186057329"/>
      </p:ext>
    </p:extLst>
  </p:cSld>
  <p:clrMapOvr>
    <a:masterClrMapping/>
  </p:clrMapOvr>
  <p:transition>
    <p:wedg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A7FC37A-C32A-4F67-9EDB-C0422B950B41}"/>
              </a:ext>
            </a:extLst>
          </p:cNvPr>
          <p:cNvSpPr txBox="1"/>
          <p:nvPr/>
        </p:nvSpPr>
        <p:spPr>
          <a:xfrm>
            <a:off x="2411505" y="197224"/>
            <a:ext cx="8283389" cy="707886"/>
          </a:xfrm>
          <a:prstGeom prst="rect">
            <a:avLst/>
          </a:prstGeom>
          <a:noFill/>
        </p:spPr>
        <p:txBody>
          <a:bodyPr wrap="square" rtlCol="0">
            <a:spAutoFit/>
          </a:bodyPr>
          <a:lstStyle/>
          <a:p>
            <a:r>
              <a:rPr lang="en-US" sz="4000" u="sng" dirty="0"/>
              <a:t>National Parks and Sanctuaries</a:t>
            </a:r>
            <a:endParaRPr lang="en-IN" sz="4000" u="sng" dirty="0"/>
          </a:p>
        </p:txBody>
      </p:sp>
      <p:sp>
        <p:nvSpPr>
          <p:cNvPr id="4" name="TextBox 3">
            <a:extLst>
              <a:ext uri="{FF2B5EF4-FFF2-40B4-BE49-F238E27FC236}">
                <a16:creationId xmlns:a16="http://schemas.microsoft.com/office/drawing/2014/main" id="{138C2FA3-4C75-494E-9ADE-EC07C7520230}"/>
              </a:ext>
            </a:extLst>
          </p:cNvPr>
          <p:cNvSpPr txBox="1"/>
          <p:nvPr/>
        </p:nvSpPr>
        <p:spPr>
          <a:xfrm>
            <a:off x="1846729" y="1246094"/>
            <a:ext cx="3200400" cy="3785652"/>
          </a:xfrm>
          <a:prstGeom prst="rect">
            <a:avLst/>
          </a:prstGeom>
          <a:noFill/>
        </p:spPr>
        <p:txBody>
          <a:bodyPr wrap="square" rtlCol="0">
            <a:spAutoFit/>
          </a:bodyPr>
          <a:lstStyle/>
          <a:p>
            <a:pPr algn="l"/>
            <a:r>
              <a:rPr lang="en-IN" sz="2400" b="1" i="0" u="sng" dirty="0">
                <a:effectLst/>
                <a:latin typeface="Google Sans"/>
              </a:rPr>
              <a:t>Wildlife Sanctuaries of J&amp;K</a:t>
            </a:r>
            <a:endParaRPr lang="en-IN" sz="2400" b="0" i="0" u="sng" dirty="0">
              <a:effectLst/>
              <a:latin typeface="Google Sans"/>
            </a:endParaRPr>
          </a:p>
          <a:p>
            <a:pPr algn="l">
              <a:buFont typeface="Arial" panose="020B0604020202020204" pitchFamily="34" charset="0"/>
              <a:buChar char="•"/>
            </a:pPr>
            <a:r>
              <a:rPr lang="en-IN" sz="2400" b="0" i="0" dirty="0" err="1">
                <a:effectLst/>
                <a:latin typeface="arial" panose="020B0604020202020204" pitchFamily="34" charset="0"/>
              </a:rPr>
              <a:t>Thajwas</a:t>
            </a:r>
            <a:r>
              <a:rPr lang="en-IN" sz="2400" b="0" i="0" dirty="0">
                <a:effectLst/>
                <a:latin typeface="arial" panose="020B0604020202020204" pitchFamily="34" charset="0"/>
              </a:rPr>
              <a:t> - </a:t>
            </a:r>
            <a:r>
              <a:rPr lang="en-IN" sz="2400" b="0" i="0" dirty="0" err="1">
                <a:effectLst/>
                <a:latin typeface="arial" panose="020B0604020202020204" pitchFamily="34" charset="0"/>
              </a:rPr>
              <a:t>Baltal</a:t>
            </a:r>
            <a:r>
              <a:rPr lang="en-IN" sz="2400" b="0" i="0" dirty="0">
                <a:effectLst/>
                <a:latin typeface="arial" panose="020B0604020202020204" pitchFamily="34" charset="0"/>
              </a:rPr>
              <a:t> Wildlife Sanctuary.</a:t>
            </a:r>
          </a:p>
          <a:p>
            <a:pPr algn="l">
              <a:buFont typeface="Arial" panose="020B0604020202020204" pitchFamily="34" charset="0"/>
              <a:buChar char="•"/>
            </a:pPr>
            <a:r>
              <a:rPr lang="en-IN" sz="2400" b="0" i="0" dirty="0">
                <a:effectLst/>
                <a:latin typeface="arial" panose="020B0604020202020204" pitchFamily="34" charset="0"/>
              </a:rPr>
              <a:t>Gulmarg Wildlife Sanctuary.</a:t>
            </a:r>
          </a:p>
          <a:p>
            <a:pPr algn="l">
              <a:buFont typeface="Arial" panose="020B0604020202020204" pitchFamily="34" charset="0"/>
              <a:buChar char="•"/>
            </a:pPr>
            <a:r>
              <a:rPr lang="en-IN" sz="2400" b="0" i="0" dirty="0" err="1">
                <a:effectLst/>
                <a:latin typeface="arial" panose="020B0604020202020204" pitchFamily="34" charset="0"/>
              </a:rPr>
              <a:t>Overa</a:t>
            </a:r>
            <a:r>
              <a:rPr lang="en-IN" sz="2400" b="0" i="0" dirty="0">
                <a:effectLst/>
                <a:latin typeface="arial" panose="020B0604020202020204" pitchFamily="34" charset="0"/>
              </a:rPr>
              <a:t> Aru Wildlife Sanctuary.</a:t>
            </a:r>
          </a:p>
          <a:p>
            <a:pPr algn="l">
              <a:buFont typeface="Arial" panose="020B0604020202020204" pitchFamily="34" charset="0"/>
              <a:buChar char="•"/>
            </a:pPr>
            <a:r>
              <a:rPr lang="en-IN" sz="2400" b="0" i="0" dirty="0" err="1">
                <a:effectLst/>
                <a:latin typeface="arial" panose="020B0604020202020204" pitchFamily="34" charset="0"/>
              </a:rPr>
              <a:t>Rajparian</a:t>
            </a:r>
            <a:r>
              <a:rPr lang="en-IN" sz="2400" b="0" i="0" dirty="0">
                <a:effectLst/>
                <a:latin typeface="arial" panose="020B0604020202020204" pitchFamily="34" charset="0"/>
              </a:rPr>
              <a:t> Wildlife Sanctuary.</a:t>
            </a:r>
            <a:endParaRPr lang="en-IN" sz="2400" dirty="0"/>
          </a:p>
        </p:txBody>
      </p:sp>
      <p:sp>
        <p:nvSpPr>
          <p:cNvPr id="8" name="TextBox 7">
            <a:extLst>
              <a:ext uri="{FF2B5EF4-FFF2-40B4-BE49-F238E27FC236}">
                <a16:creationId xmlns:a16="http://schemas.microsoft.com/office/drawing/2014/main" id="{0D94ED88-84B7-4A52-9606-A1F19303E095}"/>
              </a:ext>
            </a:extLst>
          </p:cNvPr>
          <p:cNvSpPr txBox="1"/>
          <p:nvPr/>
        </p:nvSpPr>
        <p:spPr>
          <a:xfrm>
            <a:off x="7037294" y="1246094"/>
            <a:ext cx="3021106" cy="4154984"/>
          </a:xfrm>
          <a:prstGeom prst="rect">
            <a:avLst/>
          </a:prstGeom>
          <a:noFill/>
        </p:spPr>
        <p:txBody>
          <a:bodyPr wrap="square" rtlCol="0">
            <a:spAutoFit/>
          </a:bodyPr>
          <a:lstStyle/>
          <a:p>
            <a:r>
              <a:rPr lang="en-US" sz="2400" u="sng" dirty="0"/>
              <a:t>National Parks</a:t>
            </a:r>
          </a:p>
          <a:p>
            <a:pPr marL="285750" indent="-285750">
              <a:buFont typeface="Arial" panose="020B0604020202020204" pitchFamily="34" charset="0"/>
              <a:buChar char="•"/>
            </a:pPr>
            <a:r>
              <a:rPr lang="en-IN" sz="2400" dirty="0" err="1"/>
              <a:t>Dachigam</a:t>
            </a:r>
            <a:r>
              <a:rPr lang="en-IN" sz="2400" dirty="0"/>
              <a:t> National Park</a:t>
            </a:r>
          </a:p>
          <a:p>
            <a:pPr marL="285750" indent="-285750">
              <a:buFont typeface="Arial" panose="020B0604020202020204" pitchFamily="34" charset="0"/>
              <a:buChar char="•"/>
            </a:pPr>
            <a:r>
              <a:rPr lang="en-IN" sz="2400" dirty="0" err="1"/>
              <a:t>Hemis</a:t>
            </a:r>
            <a:r>
              <a:rPr lang="en-IN" sz="2400" dirty="0"/>
              <a:t> National Park</a:t>
            </a:r>
          </a:p>
          <a:p>
            <a:pPr marL="285750" indent="-285750">
              <a:buFont typeface="Arial" panose="020B0604020202020204" pitchFamily="34" charset="0"/>
              <a:buChar char="•"/>
            </a:pPr>
            <a:r>
              <a:rPr lang="en-IN" sz="2400" dirty="0"/>
              <a:t>City Forest National Park</a:t>
            </a:r>
          </a:p>
          <a:p>
            <a:pPr marL="285750" indent="-285750">
              <a:buFont typeface="Arial" panose="020B0604020202020204" pitchFamily="34" charset="0"/>
              <a:buChar char="•"/>
            </a:pPr>
            <a:r>
              <a:rPr lang="en-IN" sz="2400" dirty="0"/>
              <a:t>Kishtwar National Park</a:t>
            </a:r>
          </a:p>
          <a:p>
            <a:pPr marL="285750" indent="-285750">
              <a:buFont typeface="Arial" panose="020B0604020202020204" pitchFamily="34" charset="0"/>
              <a:buChar char="•"/>
            </a:pPr>
            <a:r>
              <a:rPr lang="en-IN" sz="2400" dirty="0" err="1"/>
              <a:t>Kazinag</a:t>
            </a:r>
            <a:r>
              <a:rPr lang="en-IN" sz="2400" dirty="0"/>
              <a:t> National Park</a:t>
            </a:r>
          </a:p>
        </p:txBody>
      </p:sp>
    </p:spTree>
    <p:extLst>
      <p:ext uri="{BB962C8B-B14F-4D97-AF65-F5344CB8AC3E}">
        <p14:creationId xmlns:p14="http://schemas.microsoft.com/office/powerpoint/2010/main" val="745609990"/>
      </p:ext>
    </p:extLst>
  </p:cSld>
  <p:clrMapOvr>
    <a:masterClrMapping/>
  </p:clrMapOvr>
  <p:transition>
    <p:checker dir="vert"/>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544749E-6ED3-448E-8D2C-6DCB6E3C9DA7}"/>
              </a:ext>
            </a:extLst>
          </p:cNvPr>
          <p:cNvSpPr/>
          <p:nvPr/>
        </p:nvSpPr>
        <p:spPr>
          <a:xfrm>
            <a:off x="0" y="0"/>
            <a:ext cx="12192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dirty="0"/>
          </a:p>
        </p:txBody>
      </p:sp>
      <p:sp>
        <p:nvSpPr>
          <p:cNvPr id="2" name="Title 1">
            <a:extLst>
              <a:ext uri="{FF2B5EF4-FFF2-40B4-BE49-F238E27FC236}">
                <a16:creationId xmlns:a16="http://schemas.microsoft.com/office/drawing/2014/main" id="{48A79EA2-138D-46C1-BF70-731551F49DC7}"/>
              </a:ext>
            </a:extLst>
          </p:cNvPr>
          <p:cNvSpPr>
            <a:spLocks noGrp="1"/>
          </p:cNvSpPr>
          <p:nvPr>
            <p:ph type="title"/>
          </p:nvPr>
        </p:nvSpPr>
        <p:spPr>
          <a:xfrm>
            <a:off x="1858022" y="193971"/>
            <a:ext cx="7958331" cy="1077229"/>
          </a:xfrm>
        </p:spPr>
        <p:txBody>
          <a:bodyPr>
            <a:normAutofit/>
          </a:bodyPr>
          <a:lstStyle/>
          <a:p>
            <a:r>
              <a:rPr lang="en-US" sz="5400" dirty="0"/>
              <a:t>Famous Religious Places    </a:t>
            </a:r>
            <a:endParaRPr lang="en-IN" sz="5400" dirty="0"/>
          </a:p>
        </p:txBody>
      </p:sp>
      <p:sp>
        <p:nvSpPr>
          <p:cNvPr id="4" name="TextBox 3">
            <a:extLst>
              <a:ext uri="{FF2B5EF4-FFF2-40B4-BE49-F238E27FC236}">
                <a16:creationId xmlns:a16="http://schemas.microsoft.com/office/drawing/2014/main" id="{34771B1F-C113-4D66-81A1-D833F10DFEC0}"/>
              </a:ext>
            </a:extLst>
          </p:cNvPr>
          <p:cNvSpPr txBox="1"/>
          <p:nvPr/>
        </p:nvSpPr>
        <p:spPr>
          <a:xfrm>
            <a:off x="1550895" y="1367140"/>
            <a:ext cx="3254188" cy="646331"/>
          </a:xfrm>
          <a:prstGeom prst="rect">
            <a:avLst/>
          </a:prstGeom>
          <a:noFill/>
        </p:spPr>
        <p:txBody>
          <a:bodyPr wrap="square" rtlCol="0">
            <a:spAutoFit/>
          </a:bodyPr>
          <a:lstStyle/>
          <a:p>
            <a:r>
              <a:rPr lang="en-US" sz="3600" dirty="0" err="1"/>
              <a:t>Vaishno</a:t>
            </a:r>
            <a:r>
              <a:rPr lang="en-US" sz="3600" dirty="0"/>
              <a:t> Devi</a:t>
            </a:r>
            <a:endParaRPr lang="en-IN" sz="3600" dirty="0"/>
          </a:p>
        </p:txBody>
      </p:sp>
      <p:sp>
        <p:nvSpPr>
          <p:cNvPr id="5" name="TextBox 4">
            <a:extLst>
              <a:ext uri="{FF2B5EF4-FFF2-40B4-BE49-F238E27FC236}">
                <a16:creationId xmlns:a16="http://schemas.microsoft.com/office/drawing/2014/main" id="{22099CF1-7AA3-4A16-9AAC-5E03E5F789A6}"/>
              </a:ext>
            </a:extLst>
          </p:cNvPr>
          <p:cNvSpPr txBox="1"/>
          <p:nvPr/>
        </p:nvSpPr>
        <p:spPr>
          <a:xfrm>
            <a:off x="7754471" y="1367139"/>
            <a:ext cx="2698377" cy="646331"/>
          </a:xfrm>
          <a:prstGeom prst="rect">
            <a:avLst/>
          </a:prstGeom>
          <a:noFill/>
        </p:spPr>
        <p:txBody>
          <a:bodyPr wrap="square" rtlCol="0">
            <a:spAutoFit/>
          </a:bodyPr>
          <a:lstStyle/>
          <a:p>
            <a:r>
              <a:rPr lang="en-US" sz="3600" dirty="0"/>
              <a:t>Amarnath</a:t>
            </a:r>
            <a:endParaRPr lang="en-IN" sz="3600" dirty="0"/>
          </a:p>
        </p:txBody>
      </p:sp>
      <p:pic>
        <p:nvPicPr>
          <p:cNvPr id="1026" name="Picture 2" descr="Amarnath Temple | Amarnath Yatra Information | Kashmir">
            <a:extLst>
              <a:ext uri="{FF2B5EF4-FFF2-40B4-BE49-F238E27FC236}">
                <a16:creationId xmlns:a16="http://schemas.microsoft.com/office/drawing/2014/main" id="{7B7A6800-8615-4DA4-823B-7A0769E9D9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62918" y="2294965"/>
            <a:ext cx="5437094" cy="409563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Maa Vaishno Devi In Katra">
            <a:extLst>
              <a:ext uri="{FF2B5EF4-FFF2-40B4-BE49-F238E27FC236}">
                <a16:creationId xmlns:a16="http://schemas.microsoft.com/office/drawing/2014/main" id="{9B6C1B14-000F-4B23-AED7-A75A33C42F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5835" y="2294965"/>
            <a:ext cx="5013713" cy="40956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0190792"/>
      </p:ext>
    </p:extLst>
  </p:cSld>
  <p:clrMapOvr>
    <a:masterClrMapping/>
  </p:clrMapOvr>
  <p:transition>
    <p:push/>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Things to Buy from Jammu &amp;amp; Kashmri | Souvenir &amp;amp; Handicrafts">
            <a:extLst>
              <a:ext uri="{FF2B5EF4-FFF2-40B4-BE49-F238E27FC236}">
                <a16:creationId xmlns:a16="http://schemas.microsoft.com/office/drawing/2014/main" id="{8A0097D1-E642-4C9C-A023-FA706F367A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55351" y="636494"/>
            <a:ext cx="4839261" cy="269837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1672BB1E-14A1-48DC-BDFD-827B6AECE74C}"/>
              </a:ext>
            </a:extLst>
          </p:cNvPr>
          <p:cNvPicPr>
            <a:picLocks noChangeAspect="1"/>
          </p:cNvPicPr>
          <p:nvPr/>
        </p:nvPicPr>
        <p:blipFill>
          <a:blip r:embed="rId3"/>
          <a:stretch>
            <a:fillRect/>
          </a:stretch>
        </p:blipFill>
        <p:spPr>
          <a:xfrm>
            <a:off x="1120587" y="3594846"/>
            <a:ext cx="5304584" cy="2698377"/>
          </a:xfrm>
          <a:prstGeom prst="rect">
            <a:avLst/>
          </a:prstGeom>
        </p:spPr>
      </p:pic>
      <p:pic>
        <p:nvPicPr>
          <p:cNvPr id="2052" name="Picture 4" descr="Shopping in Kashmir- A List of Must-buys for Every Tourist">
            <a:extLst>
              <a:ext uri="{FF2B5EF4-FFF2-40B4-BE49-F238E27FC236}">
                <a16:creationId xmlns:a16="http://schemas.microsoft.com/office/drawing/2014/main" id="{CD2B1EB3-4787-4F6B-B7C6-8C7B7B59169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82053" y="3433482"/>
            <a:ext cx="4673134" cy="2900081"/>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Dal Lake Facts &amp;amp; Information - Beautiful World Travel Guide">
            <a:extLst>
              <a:ext uri="{FF2B5EF4-FFF2-40B4-BE49-F238E27FC236}">
                <a16:creationId xmlns:a16="http://schemas.microsoft.com/office/drawing/2014/main" id="{43BB5489-2C84-460E-BDCD-35268C1652F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98466" y="636494"/>
            <a:ext cx="4673134" cy="258183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B6639FC-E5E8-4FAD-865A-EB3D2F92C340}"/>
              </a:ext>
            </a:extLst>
          </p:cNvPr>
          <p:cNvSpPr txBox="1"/>
          <p:nvPr/>
        </p:nvSpPr>
        <p:spPr>
          <a:xfrm>
            <a:off x="2492189" y="137175"/>
            <a:ext cx="3352800" cy="369332"/>
          </a:xfrm>
          <a:prstGeom prst="rect">
            <a:avLst/>
          </a:prstGeom>
          <a:noFill/>
        </p:spPr>
        <p:txBody>
          <a:bodyPr wrap="square" rtlCol="0">
            <a:spAutoFit/>
          </a:bodyPr>
          <a:lstStyle/>
          <a:p>
            <a:r>
              <a:rPr lang="en-US" dirty="0"/>
              <a:t>Carpets</a:t>
            </a:r>
            <a:endParaRPr lang="en-IN" dirty="0"/>
          </a:p>
        </p:txBody>
      </p:sp>
      <p:sp>
        <p:nvSpPr>
          <p:cNvPr id="5" name="TextBox 4">
            <a:extLst>
              <a:ext uri="{FF2B5EF4-FFF2-40B4-BE49-F238E27FC236}">
                <a16:creationId xmlns:a16="http://schemas.microsoft.com/office/drawing/2014/main" id="{A0EA973E-A907-442A-BA86-7EF61B055EE9}"/>
              </a:ext>
            </a:extLst>
          </p:cNvPr>
          <p:cNvSpPr txBox="1"/>
          <p:nvPr/>
        </p:nvSpPr>
        <p:spPr>
          <a:xfrm>
            <a:off x="8071455" y="137175"/>
            <a:ext cx="2680447" cy="369332"/>
          </a:xfrm>
          <a:prstGeom prst="rect">
            <a:avLst/>
          </a:prstGeom>
          <a:noFill/>
        </p:spPr>
        <p:txBody>
          <a:bodyPr wrap="square" rtlCol="0">
            <a:spAutoFit/>
          </a:bodyPr>
          <a:lstStyle/>
          <a:p>
            <a:r>
              <a:rPr lang="en-US" dirty="0" err="1"/>
              <a:t>Dul</a:t>
            </a:r>
            <a:r>
              <a:rPr lang="en-US" dirty="0"/>
              <a:t> Lake</a:t>
            </a:r>
            <a:endParaRPr lang="en-IN" dirty="0"/>
          </a:p>
        </p:txBody>
      </p:sp>
      <p:sp>
        <p:nvSpPr>
          <p:cNvPr id="6" name="TextBox 5">
            <a:extLst>
              <a:ext uri="{FF2B5EF4-FFF2-40B4-BE49-F238E27FC236}">
                <a16:creationId xmlns:a16="http://schemas.microsoft.com/office/drawing/2014/main" id="{C2F8446D-9138-46BF-AF09-68F25FC36CE1}"/>
              </a:ext>
            </a:extLst>
          </p:cNvPr>
          <p:cNvSpPr txBox="1"/>
          <p:nvPr/>
        </p:nvSpPr>
        <p:spPr>
          <a:xfrm>
            <a:off x="8202706" y="6364049"/>
            <a:ext cx="1963270" cy="369332"/>
          </a:xfrm>
          <a:prstGeom prst="rect">
            <a:avLst/>
          </a:prstGeom>
          <a:noFill/>
        </p:spPr>
        <p:txBody>
          <a:bodyPr wrap="square" rtlCol="0">
            <a:spAutoFit/>
          </a:bodyPr>
          <a:lstStyle/>
          <a:p>
            <a:r>
              <a:rPr lang="en-US" dirty="0"/>
              <a:t>Shawls</a:t>
            </a:r>
            <a:endParaRPr lang="en-IN" dirty="0"/>
          </a:p>
        </p:txBody>
      </p:sp>
      <p:sp>
        <p:nvSpPr>
          <p:cNvPr id="7" name="TextBox 6">
            <a:extLst>
              <a:ext uri="{FF2B5EF4-FFF2-40B4-BE49-F238E27FC236}">
                <a16:creationId xmlns:a16="http://schemas.microsoft.com/office/drawing/2014/main" id="{5637E8FB-F4BE-4681-B13F-E0D14906E32B}"/>
              </a:ext>
            </a:extLst>
          </p:cNvPr>
          <p:cNvSpPr txBox="1"/>
          <p:nvPr/>
        </p:nvSpPr>
        <p:spPr>
          <a:xfrm>
            <a:off x="3039036" y="6364049"/>
            <a:ext cx="3056964" cy="369332"/>
          </a:xfrm>
          <a:prstGeom prst="rect">
            <a:avLst/>
          </a:prstGeom>
          <a:noFill/>
        </p:spPr>
        <p:txBody>
          <a:bodyPr wrap="square" rtlCol="0">
            <a:spAutoFit/>
          </a:bodyPr>
          <a:lstStyle/>
          <a:p>
            <a:r>
              <a:rPr lang="en-US" dirty="0"/>
              <a:t>House Boat</a:t>
            </a:r>
            <a:endParaRPr lang="en-IN" dirty="0"/>
          </a:p>
        </p:txBody>
      </p:sp>
    </p:spTree>
    <p:extLst>
      <p:ext uri="{BB962C8B-B14F-4D97-AF65-F5344CB8AC3E}">
        <p14:creationId xmlns:p14="http://schemas.microsoft.com/office/powerpoint/2010/main" val="2804291271"/>
      </p:ext>
    </p:extLst>
  </p:cSld>
  <p:clrMapOvr>
    <a:masterClrMapping/>
  </p:clrMapOvr>
  <p:transition>
    <p:strips/>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Thank You – Das Kleine Genie">
            <a:extLst>
              <a:ext uri="{FF2B5EF4-FFF2-40B4-BE49-F238E27FC236}">
                <a16:creationId xmlns:a16="http://schemas.microsoft.com/office/drawing/2014/main" id="{F338386B-C443-415D-9DAB-D8E75D8C03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3012" y="63873"/>
            <a:ext cx="10372164" cy="67941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9754058"/>
      </p:ext>
    </p:extLst>
  </p:cSld>
  <p:clrMapOvr>
    <a:masterClrMapping/>
  </p:clrMapOvr>
  <p:transition>
    <p:comb dir="vert"/>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58F7B4-A61D-40C7-A8D2-AA5CB77D069E}"/>
              </a:ext>
            </a:extLst>
          </p:cNvPr>
          <p:cNvSpPr>
            <a:spLocks noGrp="1"/>
          </p:cNvSpPr>
          <p:nvPr>
            <p:ph type="ctrTitle"/>
          </p:nvPr>
        </p:nvSpPr>
        <p:spPr>
          <a:xfrm>
            <a:off x="1127923" y="2847107"/>
            <a:ext cx="6946533" cy="2268559"/>
          </a:xfrm>
        </p:spPr>
        <p:txBody>
          <a:bodyPr>
            <a:normAutofit/>
          </a:bodyPr>
          <a:lstStyle/>
          <a:p>
            <a:r>
              <a:rPr lang="en-IN" dirty="0"/>
              <a:t>Capital of Jammu and Kashmir</a:t>
            </a:r>
          </a:p>
        </p:txBody>
      </p:sp>
      <p:sp>
        <p:nvSpPr>
          <p:cNvPr id="4" name="TextBox 3">
            <a:extLst>
              <a:ext uri="{FF2B5EF4-FFF2-40B4-BE49-F238E27FC236}">
                <a16:creationId xmlns:a16="http://schemas.microsoft.com/office/drawing/2014/main" id="{AB3974B4-5070-4901-B000-965D974BAE8B}"/>
              </a:ext>
            </a:extLst>
          </p:cNvPr>
          <p:cNvSpPr txBox="1"/>
          <p:nvPr/>
        </p:nvSpPr>
        <p:spPr>
          <a:xfrm>
            <a:off x="2142836" y="5412509"/>
            <a:ext cx="5800437" cy="1323439"/>
          </a:xfrm>
          <a:prstGeom prst="rect">
            <a:avLst/>
          </a:prstGeom>
          <a:noFill/>
        </p:spPr>
        <p:txBody>
          <a:bodyPr wrap="square" rtlCol="0">
            <a:spAutoFit/>
          </a:bodyPr>
          <a:lstStyle/>
          <a:p>
            <a:r>
              <a:rPr lang="en-IN" sz="4000" b="1" i="0" dirty="0">
                <a:solidFill>
                  <a:srgbClr val="BDC1C6"/>
                </a:solidFill>
                <a:effectLst/>
                <a:latin typeface="arial" panose="020B0604020202020204" pitchFamily="34" charset="0"/>
              </a:rPr>
              <a:t>Jammu(winter)</a:t>
            </a:r>
            <a:r>
              <a:rPr lang="en-IN" sz="4000" b="0" i="0" dirty="0">
                <a:solidFill>
                  <a:srgbClr val="BDC1C6"/>
                </a:solidFill>
                <a:effectLst/>
                <a:latin typeface="arial" panose="020B0604020202020204" pitchFamily="34" charset="0"/>
              </a:rPr>
              <a:t>,</a:t>
            </a:r>
          </a:p>
          <a:p>
            <a:r>
              <a:rPr lang="en-IN" sz="4000" b="0" i="0" dirty="0">
                <a:solidFill>
                  <a:srgbClr val="BDC1C6"/>
                </a:solidFill>
                <a:effectLst/>
                <a:latin typeface="arial" panose="020B0604020202020204" pitchFamily="34" charset="0"/>
              </a:rPr>
              <a:t> </a:t>
            </a:r>
            <a:r>
              <a:rPr lang="en-IN" sz="4000" b="1" dirty="0">
                <a:solidFill>
                  <a:srgbClr val="BDC1C6"/>
                </a:solidFill>
                <a:effectLst/>
                <a:latin typeface="arial" panose="020B0604020202020204" pitchFamily="34" charset="0"/>
              </a:rPr>
              <a:t>Srinagar(summer)</a:t>
            </a:r>
            <a:endParaRPr lang="en-IN" sz="4000" b="1" dirty="0"/>
          </a:p>
        </p:txBody>
      </p:sp>
      <p:pic>
        <p:nvPicPr>
          <p:cNvPr id="6" name="Picture 5">
            <a:extLst>
              <a:ext uri="{FF2B5EF4-FFF2-40B4-BE49-F238E27FC236}">
                <a16:creationId xmlns:a16="http://schemas.microsoft.com/office/drawing/2014/main" id="{E4046BF8-0D4A-41B6-8ADA-5C65A307336E}"/>
              </a:ext>
            </a:extLst>
          </p:cNvPr>
          <p:cNvPicPr>
            <a:picLocks noChangeAspect="1"/>
          </p:cNvPicPr>
          <p:nvPr/>
        </p:nvPicPr>
        <p:blipFill>
          <a:blip r:embed="rId2"/>
          <a:stretch>
            <a:fillRect/>
          </a:stretch>
        </p:blipFill>
        <p:spPr>
          <a:xfrm>
            <a:off x="8940801" y="101601"/>
            <a:ext cx="3251200" cy="3445164"/>
          </a:xfrm>
          <a:prstGeom prst="rect">
            <a:avLst/>
          </a:prstGeom>
        </p:spPr>
      </p:pic>
      <p:pic>
        <p:nvPicPr>
          <p:cNvPr id="8" name="Picture 7">
            <a:extLst>
              <a:ext uri="{FF2B5EF4-FFF2-40B4-BE49-F238E27FC236}">
                <a16:creationId xmlns:a16="http://schemas.microsoft.com/office/drawing/2014/main" id="{0525565E-A324-43CB-B6C0-AB4B8C39169C}"/>
              </a:ext>
            </a:extLst>
          </p:cNvPr>
          <p:cNvPicPr>
            <a:picLocks noChangeAspect="1"/>
          </p:cNvPicPr>
          <p:nvPr/>
        </p:nvPicPr>
        <p:blipFill>
          <a:blip r:embed="rId3"/>
          <a:stretch>
            <a:fillRect/>
          </a:stretch>
        </p:blipFill>
        <p:spPr>
          <a:xfrm>
            <a:off x="8940801" y="3981386"/>
            <a:ext cx="3251199" cy="2754562"/>
          </a:xfrm>
          <a:prstGeom prst="rect">
            <a:avLst/>
          </a:prstGeom>
        </p:spPr>
      </p:pic>
      <p:sp>
        <p:nvSpPr>
          <p:cNvPr id="9" name="TextBox 8">
            <a:extLst>
              <a:ext uri="{FF2B5EF4-FFF2-40B4-BE49-F238E27FC236}">
                <a16:creationId xmlns:a16="http://schemas.microsoft.com/office/drawing/2014/main" id="{FCB31974-D7C3-459F-8884-91D123BB37DA}"/>
              </a:ext>
            </a:extLst>
          </p:cNvPr>
          <p:cNvSpPr txBox="1"/>
          <p:nvPr/>
        </p:nvSpPr>
        <p:spPr>
          <a:xfrm>
            <a:off x="9758218" y="581891"/>
            <a:ext cx="1616364" cy="369332"/>
          </a:xfrm>
          <a:prstGeom prst="rect">
            <a:avLst/>
          </a:prstGeom>
          <a:noFill/>
        </p:spPr>
        <p:txBody>
          <a:bodyPr wrap="square" rtlCol="0">
            <a:spAutoFit/>
          </a:bodyPr>
          <a:lstStyle/>
          <a:p>
            <a:r>
              <a:rPr lang="en-IN" dirty="0">
                <a:solidFill>
                  <a:schemeClr val="bg1"/>
                </a:solidFill>
              </a:rPr>
              <a:t>SHRINAGAR</a:t>
            </a:r>
          </a:p>
        </p:txBody>
      </p:sp>
      <p:sp>
        <p:nvSpPr>
          <p:cNvPr id="10" name="TextBox 9">
            <a:extLst>
              <a:ext uri="{FF2B5EF4-FFF2-40B4-BE49-F238E27FC236}">
                <a16:creationId xmlns:a16="http://schemas.microsoft.com/office/drawing/2014/main" id="{F05BD804-A5D1-4662-BA1E-A359C300C6D4}"/>
              </a:ext>
            </a:extLst>
          </p:cNvPr>
          <p:cNvSpPr txBox="1"/>
          <p:nvPr/>
        </p:nvSpPr>
        <p:spPr>
          <a:xfrm>
            <a:off x="10053782" y="4387273"/>
            <a:ext cx="1025236" cy="369332"/>
          </a:xfrm>
          <a:prstGeom prst="rect">
            <a:avLst/>
          </a:prstGeom>
          <a:noFill/>
        </p:spPr>
        <p:txBody>
          <a:bodyPr wrap="square" rtlCol="0">
            <a:spAutoFit/>
          </a:bodyPr>
          <a:lstStyle/>
          <a:p>
            <a:r>
              <a:rPr lang="en-IN" dirty="0">
                <a:solidFill>
                  <a:schemeClr val="bg1"/>
                </a:solidFill>
              </a:rPr>
              <a:t>JAMMU</a:t>
            </a:r>
          </a:p>
        </p:txBody>
      </p:sp>
    </p:spTree>
    <p:extLst>
      <p:ext uri="{BB962C8B-B14F-4D97-AF65-F5344CB8AC3E}">
        <p14:creationId xmlns:p14="http://schemas.microsoft.com/office/powerpoint/2010/main" val="2779391031"/>
      </p:ext>
    </p:extLst>
  </p:cSld>
  <p:clrMapOvr>
    <a:masterClrMapping/>
  </p:clrMapOvr>
  <p:transition>
    <p:zoom/>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CFB9A7-422D-4D46-902A-92D6E4588DD7}"/>
              </a:ext>
            </a:extLst>
          </p:cNvPr>
          <p:cNvSpPr>
            <a:spLocks noGrp="1"/>
          </p:cNvSpPr>
          <p:nvPr>
            <p:ph type="title"/>
          </p:nvPr>
        </p:nvSpPr>
        <p:spPr>
          <a:xfrm>
            <a:off x="406490" y="978386"/>
            <a:ext cx="8280310" cy="1077229"/>
          </a:xfrm>
        </p:spPr>
        <p:txBody>
          <a:bodyPr>
            <a:normAutofit/>
          </a:bodyPr>
          <a:lstStyle/>
          <a:p>
            <a:r>
              <a:rPr lang="en-US" sz="4400" dirty="0"/>
              <a:t>Special diet and delicacies</a:t>
            </a:r>
            <a:endParaRPr lang="en-IN" sz="4400" dirty="0"/>
          </a:p>
        </p:txBody>
      </p:sp>
      <p:sp>
        <p:nvSpPr>
          <p:cNvPr id="4" name="TextBox 3">
            <a:extLst>
              <a:ext uri="{FF2B5EF4-FFF2-40B4-BE49-F238E27FC236}">
                <a16:creationId xmlns:a16="http://schemas.microsoft.com/office/drawing/2014/main" id="{E52F7543-950C-4B11-8102-E9F2C7FFE3C5}"/>
              </a:ext>
            </a:extLst>
          </p:cNvPr>
          <p:cNvSpPr txBox="1"/>
          <p:nvPr/>
        </p:nvSpPr>
        <p:spPr>
          <a:xfrm>
            <a:off x="1290918" y="2734235"/>
            <a:ext cx="3801035" cy="3416320"/>
          </a:xfrm>
          <a:prstGeom prst="rect">
            <a:avLst/>
          </a:prstGeom>
          <a:noFill/>
        </p:spPr>
        <p:txBody>
          <a:bodyPr wrap="square" rtlCol="0">
            <a:spAutoFit/>
          </a:bodyPr>
          <a:lstStyle/>
          <a:p>
            <a:pPr marL="285750" indent="-285750">
              <a:buFont typeface="Wingdings" panose="05000000000000000000" pitchFamily="2" charset="2"/>
              <a:buChar char="§"/>
            </a:pPr>
            <a:r>
              <a:rPr lang="en-US" sz="2400" dirty="0"/>
              <a:t>R</a:t>
            </a:r>
            <a:r>
              <a:rPr lang="en-IN" sz="2400" dirty="0" err="1"/>
              <a:t>ista</a:t>
            </a:r>
            <a:endParaRPr lang="en-IN" sz="2400" dirty="0"/>
          </a:p>
          <a:p>
            <a:pPr marL="285750" indent="-285750">
              <a:buFont typeface="Wingdings" panose="05000000000000000000" pitchFamily="2" charset="2"/>
              <a:buChar char="§"/>
            </a:pPr>
            <a:r>
              <a:rPr lang="en-IN" sz="2400" dirty="0"/>
              <a:t>Dum Aloo </a:t>
            </a:r>
          </a:p>
          <a:p>
            <a:pPr marL="285750" indent="-285750">
              <a:buFont typeface="Wingdings" panose="05000000000000000000" pitchFamily="2" charset="2"/>
              <a:buChar char="§"/>
            </a:pPr>
            <a:r>
              <a:rPr lang="en-IN" sz="2400" dirty="0"/>
              <a:t> </a:t>
            </a:r>
            <a:r>
              <a:rPr lang="en-IN" sz="2400" dirty="0" err="1"/>
              <a:t>Goshtaba</a:t>
            </a:r>
            <a:endParaRPr lang="en-IN" sz="2400" dirty="0"/>
          </a:p>
          <a:p>
            <a:pPr marL="285750" indent="-285750">
              <a:buFont typeface="Wingdings" panose="05000000000000000000" pitchFamily="2" charset="2"/>
              <a:buChar char="§"/>
            </a:pPr>
            <a:r>
              <a:rPr lang="en-IN" sz="2400" dirty="0"/>
              <a:t>Rogan Josh</a:t>
            </a:r>
          </a:p>
          <a:p>
            <a:pPr marL="285750" indent="-285750">
              <a:buFont typeface="Wingdings" panose="05000000000000000000" pitchFamily="2" charset="2"/>
              <a:buChar char="§"/>
            </a:pPr>
            <a:r>
              <a:rPr lang="en-IN" sz="2400" dirty="0" err="1"/>
              <a:t>Yakhni</a:t>
            </a:r>
            <a:r>
              <a:rPr lang="en-IN" sz="2400" dirty="0"/>
              <a:t> Pulao</a:t>
            </a:r>
          </a:p>
          <a:p>
            <a:pPr marL="285750" indent="-285750">
              <a:buFont typeface="Wingdings" panose="05000000000000000000" pitchFamily="2" charset="2"/>
              <a:buChar char="§"/>
            </a:pPr>
            <a:r>
              <a:rPr lang="en-IN" sz="2400" dirty="0"/>
              <a:t>Kashmiri Naan</a:t>
            </a:r>
          </a:p>
          <a:p>
            <a:pPr marL="285750" indent="-285750">
              <a:buFont typeface="Wingdings" panose="05000000000000000000" pitchFamily="2" charset="2"/>
              <a:buChar char="§"/>
            </a:pPr>
            <a:r>
              <a:rPr lang="en-IN" sz="2400" dirty="0"/>
              <a:t> Rajma Chawal</a:t>
            </a:r>
          </a:p>
          <a:p>
            <a:pPr marL="285750" indent="-285750">
              <a:buFont typeface="Wingdings" panose="05000000000000000000" pitchFamily="2" charset="2"/>
              <a:buChar char="§"/>
            </a:pPr>
            <a:r>
              <a:rPr lang="en-IN" sz="2400" dirty="0"/>
              <a:t>Lotus Root Curry</a:t>
            </a:r>
          </a:p>
          <a:p>
            <a:pPr marL="285750" indent="-285750">
              <a:buFont typeface="Wingdings" panose="05000000000000000000" pitchFamily="2" charset="2"/>
              <a:buChar char="§"/>
            </a:pPr>
            <a:r>
              <a:rPr lang="en-IN" sz="2400" dirty="0" err="1"/>
              <a:t>Kahwa</a:t>
            </a:r>
            <a:endParaRPr lang="en-IN" sz="2400" dirty="0"/>
          </a:p>
        </p:txBody>
      </p:sp>
      <p:pic>
        <p:nvPicPr>
          <p:cNvPr id="6" name="Picture 5">
            <a:extLst>
              <a:ext uri="{FF2B5EF4-FFF2-40B4-BE49-F238E27FC236}">
                <a16:creationId xmlns:a16="http://schemas.microsoft.com/office/drawing/2014/main" id="{29C941D8-2A3B-4FCD-8D54-9EF759CFC209}"/>
              </a:ext>
            </a:extLst>
          </p:cNvPr>
          <p:cNvPicPr>
            <a:picLocks noChangeAspect="1"/>
          </p:cNvPicPr>
          <p:nvPr/>
        </p:nvPicPr>
        <p:blipFill>
          <a:blip r:embed="rId2"/>
          <a:stretch>
            <a:fillRect/>
          </a:stretch>
        </p:blipFill>
        <p:spPr>
          <a:xfrm>
            <a:off x="5091953" y="2241103"/>
            <a:ext cx="5894294" cy="3909452"/>
          </a:xfrm>
          <a:prstGeom prst="rect">
            <a:avLst/>
          </a:prstGeom>
        </p:spPr>
      </p:pic>
    </p:spTree>
    <p:extLst>
      <p:ext uri="{BB962C8B-B14F-4D97-AF65-F5344CB8AC3E}">
        <p14:creationId xmlns:p14="http://schemas.microsoft.com/office/powerpoint/2010/main" val="318051542"/>
      </p:ext>
    </p:extLst>
  </p:cSld>
  <p:clrMapOvr>
    <a:masterClrMapping/>
  </p:clrMapOvr>
  <p:transition>
    <p:blinds/>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A9393EA-9DE0-4259-809D-6314799581E7}"/>
              </a:ext>
            </a:extLst>
          </p:cNvPr>
          <p:cNvSpPr/>
          <p:nvPr/>
        </p:nvSpPr>
        <p:spPr>
          <a:xfrm>
            <a:off x="1013012" y="618565"/>
            <a:ext cx="8471647" cy="6239434"/>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a:extLst>
              <a:ext uri="{FF2B5EF4-FFF2-40B4-BE49-F238E27FC236}">
                <a16:creationId xmlns:a16="http://schemas.microsoft.com/office/drawing/2014/main" id="{DB509C21-07D4-43EA-817B-5FCBAA11108C}"/>
              </a:ext>
            </a:extLst>
          </p:cNvPr>
          <p:cNvSpPr/>
          <p:nvPr/>
        </p:nvSpPr>
        <p:spPr>
          <a:xfrm>
            <a:off x="1013012" y="1299882"/>
            <a:ext cx="7655859" cy="5558118"/>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6">
            <a:extLst>
              <a:ext uri="{FF2B5EF4-FFF2-40B4-BE49-F238E27FC236}">
                <a16:creationId xmlns:a16="http://schemas.microsoft.com/office/drawing/2014/main" id="{BED60C87-31AD-49FA-995C-4740A91F5707}"/>
              </a:ext>
            </a:extLst>
          </p:cNvPr>
          <p:cNvSpPr/>
          <p:nvPr/>
        </p:nvSpPr>
        <p:spPr>
          <a:xfrm>
            <a:off x="1013012" y="1936376"/>
            <a:ext cx="6804212" cy="4921623"/>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413B996E-2D1B-443F-8342-1532F3221E2E}"/>
              </a:ext>
            </a:extLst>
          </p:cNvPr>
          <p:cNvSpPr/>
          <p:nvPr/>
        </p:nvSpPr>
        <p:spPr>
          <a:xfrm>
            <a:off x="1013012" y="2653553"/>
            <a:ext cx="6078070" cy="4204447"/>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0AD688DC-7E17-40F4-949A-BB4FC7D5A43C}"/>
              </a:ext>
            </a:extLst>
          </p:cNvPr>
          <p:cNvSpPr/>
          <p:nvPr/>
        </p:nvSpPr>
        <p:spPr>
          <a:xfrm>
            <a:off x="1013012" y="3272118"/>
            <a:ext cx="5289176" cy="3585882"/>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683D9137-ECA0-4C0B-98C2-9C5ED3000FBD}"/>
              </a:ext>
            </a:extLst>
          </p:cNvPr>
          <p:cNvSpPr txBox="1"/>
          <p:nvPr/>
        </p:nvSpPr>
        <p:spPr>
          <a:xfrm>
            <a:off x="1255059" y="3429000"/>
            <a:ext cx="4643717" cy="3416320"/>
          </a:xfrm>
          <a:prstGeom prst="rect">
            <a:avLst/>
          </a:prstGeom>
          <a:noFill/>
        </p:spPr>
        <p:txBody>
          <a:bodyPr wrap="square" rtlCol="0">
            <a:spAutoFit/>
          </a:bodyPr>
          <a:lstStyle/>
          <a:p>
            <a:r>
              <a:rPr lang="en-US" sz="2400" b="1" i="1" u="sng" dirty="0">
                <a:solidFill>
                  <a:schemeClr val="bg2"/>
                </a:solidFill>
              </a:rPr>
              <a:t>5 official languages of </a:t>
            </a:r>
          </a:p>
          <a:p>
            <a:r>
              <a:rPr lang="en-US" sz="2400" b="1" i="1" u="sng" dirty="0">
                <a:solidFill>
                  <a:schemeClr val="bg2"/>
                </a:solidFill>
              </a:rPr>
              <a:t>Jammu and Kashmir-</a:t>
            </a:r>
          </a:p>
          <a:p>
            <a:endParaRPr lang="en-US" sz="2800" dirty="0">
              <a:solidFill>
                <a:schemeClr val="bg2"/>
              </a:solidFill>
            </a:endParaRPr>
          </a:p>
          <a:p>
            <a:pPr marL="342900" indent="-342900">
              <a:buFont typeface="+mj-lt"/>
              <a:buAutoNum type="arabicParenR"/>
            </a:pPr>
            <a:r>
              <a:rPr lang="en-US" sz="2800" dirty="0">
                <a:solidFill>
                  <a:schemeClr val="bg2"/>
                </a:solidFill>
              </a:rPr>
              <a:t>Kashmiri</a:t>
            </a:r>
          </a:p>
          <a:p>
            <a:pPr marL="342900" indent="-342900">
              <a:buFont typeface="+mj-lt"/>
              <a:buAutoNum type="arabicParenR"/>
            </a:pPr>
            <a:r>
              <a:rPr lang="en-US" sz="2800" dirty="0">
                <a:solidFill>
                  <a:schemeClr val="bg2"/>
                </a:solidFill>
              </a:rPr>
              <a:t>Dogri</a:t>
            </a:r>
          </a:p>
          <a:p>
            <a:pPr marL="342900" indent="-342900">
              <a:buFont typeface="+mj-lt"/>
              <a:buAutoNum type="arabicParenR"/>
            </a:pPr>
            <a:r>
              <a:rPr lang="en-US" sz="2800" dirty="0">
                <a:solidFill>
                  <a:schemeClr val="bg2"/>
                </a:solidFill>
              </a:rPr>
              <a:t>Urdu</a:t>
            </a:r>
          </a:p>
          <a:p>
            <a:pPr marL="342900" indent="-342900">
              <a:buFont typeface="+mj-lt"/>
              <a:buAutoNum type="arabicParenR"/>
            </a:pPr>
            <a:r>
              <a:rPr lang="en-US" sz="2800" dirty="0">
                <a:solidFill>
                  <a:schemeClr val="bg2"/>
                </a:solidFill>
              </a:rPr>
              <a:t>English</a:t>
            </a:r>
          </a:p>
          <a:p>
            <a:pPr marL="342900" indent="-342900">
              <a:buFont typeface="+mj-lt"/>
              <a:buAutoNum type="arabicParenR"/>
            </a:pPr>
            <a:r>
              <a:rPr lang="en-US" sz="2800" dirty="0">
                <a:solidFill>
                  <a:schemeClr val="bg2"/>
                </a:solidFill>
              </a:rPr>
              <a:t>Hindi</a:t>
            </a:r>
            <a:endParaRPr lang="en-IN" sz="2800" dirty="0">
              <a:solidFill>
                <a:schemeClr val="bg2"/>
              </a:solidFill>
            </a:endParaRPr>
          </a:p>
        </p:txBody>
      </p:sp>
      <p:pic>
        <p:nvPicPr>
          <p:cNvPr id="11" name="Picture 10">
            <a:extLst>
              <a:ext uri="{FF2B5EF4-FFF2-40B4-BE49-F238E27FC236}">
                <a16:creationId xmlns:a16="http://schemas.microsoft.com/office/drawing/2014/main" id="{0E667714-B842-497D-A12B-4C6FA62FF66B}"/>
              </a:ext>
            </a:extLst>
          </p:cNvPr>
          <p:cNvPicPr>
            <a:picLocks noChangeAspect="1"/>
          </p:cNvPicPr>
          <p:nvPr/>
        </p:nvPicPr>
        <p:blipFill>
          <a:blip r:embed="rId2"/>
          <a:stretch>
            <a:fillRect/>
          </a:stretch>
        </p:blipFill>
        <p:spPr>
          <a:xfrm>
            <a:off x="7091082" y="0"/>
            <a:ext cx="5147423" cy="2946336"/>
          </a:xfrm>
          <a:prstGeom prst="rect">
            <a:avLst/>
          </a:prstGeom>
        </p:spPr>
      </p:pic>
    </p:spTree>
    <p:extLst>
      <p:ext uri="{BB962C8B-B14F-4D97-AF65-F5344CB8AC3E}">
        <p14:creationId xmlns:p14="http://schemas.microsoft.com/office/powerpoint/2010/main" val="1536540914"/>
      </p:ext>
    </p:extLst>
  </p:cSld>
  <p:clrMapOvr>
    <a:masterClrMapping/>
  </p:clrMapOvr>
  <p:transition>
    <p:newsflash/>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19CB0C9-859C-4AC0-A66F-82372019FDE5}"/>
              </a:ext>
            </a:extLst>
          </p:cNvPr>
          <p:cNvSpPr>
            <a:spLocks noGrp="1"/>
          </p:cNvSpPr>
          <p:nvPr>
            <p:ph type="title"/>
          </p:nvPr>
        </p:nvSpPr>
        <p:spPr>
          <a:xfrm>
            <a:off x="1577787" y="268942"/>
            <a:ext cx="9430871" cy="1129552"/>
          </a:xfrm>
        </p:spPr>
        <p:txBody>
          <a:bodyPr>
            <a:normAutofit/>
          </a:bodyPr>
          <a:lstStyle/>
          <a:p>
            <a:r>
              <a:rPr lang="en-US" sz="4400" dirty="0"/>
              <a:t>  Music and Dance forms</a:t>
            </a:r>
            <a:endParaRPr lang="en-IN" sz="4400" dirty="0"/>
          </a:p>
        </p:txBody>
      </p:sp>
      <p:sp>
        <p:nvSpPr>
          <p:cNvPr id="4" name="Text Placeholder 3">
            <a:extLst>
              <a:ext uri="{FF2B5EF4-FFF2-40B4-BE49-F238E27FC236}">
                <a16:creationId xmlns:a16="http://schemas.microsoft.com/office/drawing/2014/main" id="{8809432F-1B53-4A68-A7D9-39BB49FCC038}"/>
              </a:ext>
            </a:extLst>
          </p:cNvPr>
          <p:cNvSpPr>
            <a:spLocks noGrp="1"/>
          </p:cNvSpPr>
          <p:nvPr>
            <p:ph type="body" sz="half" idx="2"/>
          </p:nvPr>
        </p:nvSpPr>
        <p:spPr>
          <a:xfrm>
            <a:off x="1260152" y="3810000"/>
            <a:ext cx="7184601" cy="2779058"/>
          </a:xfrm>
        </p:spPr>
        <p:txBody>
          <a:bodyPr/>
          <a:lstStyle/>
          <a:p>
            <a:r>
              <a:rPr lang="en-US" b="1" i="0" dirty="0">
                <a:solidFill>
                  <a:srgbClr val="E66700"/>
                </a:solidFill>
                <a:effectLst/>
                <a:latin typeface="Quicksand"/>
              </a:rPr>
              <a:t>Following are the important dance forms of Jammu and Kashmir:</a:t>
            </a:r>
          </a:p>
          <a:p>
            <a:endParaRPr lang="en-US" b="1" dirty="0">
              <a:solidFill>
                <a:srgbClr val="E66700"/>
              </a:solidFill>
              <a:latin typeface="Quicksand"/>
            </a:endParaRPr>
          </a:p>
          <a:p>
            <a:pPr marL="342900" indent="-342900">
              <a:buFont typeface="Arial" panose="020B0604020202020204" pitchFamily="34" charset="0"/>
              <a:buChar char="•"/>
            </a:pPr>
            <a:r>
              <a:rPr lang="en-US" b="1" dirty="0" err="1">
                <a:solidFill>
                  <a:srgbClr val="E66700"/>
                </a:solidFill>
                <a:latin typeface="Quicksand"/>
              </a:rPr>
              <a:t>Ruf</a:t>
            </a:r>
            <a:r>
              <a:rPr lang="en-US" b="1" dirty="0">
                <a:solidFill>
                  <a:srgbClr val="E66700"/>
                </a:solidFill>
                <a:latin typeface="Quicksand"/>
              </a:rPr>
              <a:t> Dance</a:t>
            </a:r>
          </a:p>
          <a:p>
            <a:pPr marL="342900" indent="-342900">
              <a:buFont typeface="Arial" panose="020B0604020202020204" pitchFamily="34" charset="0"/>
              <a:buChar char="•"/>
            </a:pPr>
            <a:r>
              <a:rPr lang="en-US" b="1" dirty="0" err="1">
                <a:solidFill>
                  <a:srgbClr val="E66700"/>
                </a:solidFill>
                <a:latin typeface="Quicksand"/>
              </a:rPr>
              <a:t>Buchha</a:t>
            </a:r>
            <a:r>
              <a:rPr lang="en-US" b="1" dirty="0">
                <a:solidFill>
                  <a:srgbClr val="E66700"/>
                </a:solidFill>
                <a:latin typeface="Quicksand"/>
              </a:rPr>
              <a:t> </a:t>
            </a:r>
            <a:r>
              <a:rPr lang="en-US" b="1" dirty="0" err="1">
                <a:solidFill>
                  <a:srgbClr val="E66700"/>
                </a:solidFill>
                <a:latin typeface="Quicksand"/>
              </a:rPr>
              <a:t>Nagma</a:t>
            </a:r>
            <a:r>
              <a:rPr lang="en-US" b="1" dirty="0">
                <a:solidFill>
                  <a:srgbClr val="E66700"/>
                </a:solidFill>
                <a:latin typeface="Quicksand"/>
              </a:rPr>
              <a:t> Dance</a:t>
            </a:r>
          </a:p>
          <a:p>
            <a:pPr marL="342900" indent="-342900">
              <a:buFont typeface="Arial" panose="020B0604020202020204" pitchFamily="34" charset="0"/>
              <a:buChar char="•"/>
            </a:pPr>
            <a:r>
              <a:rPr lang="en-US" b="1" dirty="0" err="1">
                <a:solidFill>
                  <a:srgbClr val="E66700"/>
                </a:solidFill>
                <a:latin typeface="Quicksand"/>
              </a:rPr>
              <a:t>Dandaras</a:t>
            </a:r>
            <a:r>
              <a:rPr lang="en-US" b="1" dirty="0">
                <a:solidFill>
                  <a:srgbClr val="E66700"/>
                </a:solidFill>
                <a:latin typeface="Quicksand"/>
              </a:rPr>
              <a:t> Dance</a:t>
            </a:r>
          </a:p>
        </p:txBody>
      </p:sp>
      <p:sp>
        <p:nvSpPr>
          <p:cNvPr id="8" name="TextBox 7">
            <a:extLst>
              <a:ext uri="{FF2B5EF4-FFF2-40B4-BE49-F238E27FC236}">
                <a16:creationId xmlns:a16="http://schemas.microsoft.com/office/drawing/2014/main" id="{E269E2A4-671F-4039-AC13-99B4EDAF03CC}"/>
              </a:ext>
            </a:extLst>
          </p:cNvPr>
          <p:cNvSpPr txBox="1"/>
          <p:nvPr/>
        </p:nvSpPr>
        <p:spPr>
          <a:xfrm>
            <a:off x="1443318" y="1688957"/>
            <a:ext cx="5692588" cy="1200329"/>
          </a:xfrm>
          <a:prstGeom prst="rect">
            <a:avLst/>
          </a:prstGeom>
          <a:noFill/>
        </p:spPr>
        <p:txBody>
          <a:bodyPr wrap="square" rtlCol="0">
            <a:spAutoFit/>
          </a:bodyPr>
          <a:lstStyle/>
          <a:p>
            <a:r>
              <a:rPr lang="en-US" b="1" i="0" dirty="0">
                <a:solidFill>
                  <a:srgbClr val="E66700"/>
                </a:solidFill>
                <a:effectLst/>
                <a:latin typeface="Quicksand"/>
              </a:rPr>
              <a:t>Following are the trends of music of Jammu and Kashmir:</a:t>
            </a:r>
          </a:p>
          <a:p>
            <a:endParaRPr lang="en-US" b="1" dirty="0">
              <a:solidFill>
                <a:srgbClr val="E66700"/>
              </a:solidFill>
              <a:latin typeface="Quicksand"/>
            </a:endParaRPr>
          </a:p>
          <a:p>
            <a:pPr marL="285750" indent="-285750">
              <a:buFont typeface="Arial" panose="020B0604020202020204" pitchFamily="34" charset="0"/>
              <a:buChar char="•"/>
            </a:pPr>
            <a:r>
              <a:rPr lang="en-US" b="1" dirty="0">
                <a:solidFill>
                  <a:srgbClr val="E66700"/>
                </a:solidFill>
                <a:latin typeface="Quicksand"/>
              </a:rPr>
              <a:t>Chakri</a:t>
            </a:r>
          </a:p>
          <a:p>
            <a:pPr marL="285750" indent="-285750">
              <a:buFont typeface="Arial" panose="020B0604020202020204" pitchFamily="34" charset="0"/>
              <a:buChar char="•"/>
            </a:pPr>
            <a:r>
              <a:rPr lang="en-US" b="1" dirty="0" err="1">
                <a:solidFill>
                  <a:srgbClr val="E66700"/>
                </a:solidFill>
                <a:latin typeface="Quicksand"/>
              </a:rPr>
              <a:t>Ladishah</a:t>
            </a:r>
            <a:endParaRPr lang="en-IN" dirty="0"/>
          </a:p>
        </p:txBody>
      </p:sp>
      <p:pic>
        <p:nvPicPr>
          <p:cNvPr id="9" name="Online Media 8" title="Dhumal, one of the popular folk dances of Jammu and Kashmir">
            <a:hlinkClick r:id="" action="ppaction://media"/>
            <a:extLst>
              <a:ext uri="{FF2B5EF4-FFF2-40B4-BE49-F238E27FC236}">
                <a16:creationId xmlns:a16="http://schemas.microsoft.com/office/drawing/2014/main" id="{EE9EEF46-E386-4043-B01A-068E1F20F306}"/>
              </a:ext>
            </a:extLst>
          </p:cNvPr>
          <p:cNvPicPr>
            <a:picLocks noRot="1" noChangeAspect="1"/>
          </p:cNvPicPr>
          <p:nvPr>
            <a:videoFile r:link="rId1"/>
          </p:nvPr>
        </p:nvPicPr>
        <p:blipFill>
          <a:blip r:embed="rId3"/>
          <a:stretch>
            <a:fillRect/>
          </a:stretch>
        </p:blipFill>
        <p:spPr>
          <a:xfrm>
            <a:off x="6669742" y="4249457"/>
            <a:ext cx="4034119" cy="2492002"/>
          </a:xfrm>
          <a:prstGeom prst="rect">
            <a:avLst/>
          </a:prstGeom>
        </p:spPr>
      </p:pic>
    </p:spTree>
    <p:extLst>
      <p:ext uri="{BB962C8B-B14F-4D97-AF65-F5344CB8AC3E}">
        <p14:creationId xmlns:p14="http://schemas.microsoft.com/office/powerpoint/2010/main" val="3098675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9F1C33C-6501-465B-82B9-AB37901587AB}"/>
              </a:ext>
            </a:extLst>
          </p:cNvPr>
          <p:cNvSpPr/>
          <p:nvPr/>
        </p:nvSpPr>
        <p:spPr>
          <a:xfrm>
            <a:off x="1" y="0"/>
            <a:ext cx="3810000" cy="6858000"/>
          </a:xfrm>
          <a:prstGeom prst="rect">
            <a:avLst/>
          </a:prstGeom>
          <a:solidFill>
            <a:schemeClr val="tx2">
              <a:lumMod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B580D29B-851D-4650-968C-80E663B39ED8}"/>
              </a:ext>
            </a:extLst>
          </p:cNvPr>
          <p:cNvSpPr/>
          <p:nvPr/>
        </p:nvSpPr>
        <p:spPr>
          <a:xfrm>
            <a:off x="3738282" y="0"/>
            <a:ext cx="4320989" cy="6858000"/>
          </a:xfrm>
          <a:prstGeom prst="rect">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DEC0B18F-DDFE-479E-8AF0-042728909F02}"/>
              </a:ext>
            </a:extLst>
          </p:cNvPr>
          <p:cNvSpPr/>
          <p:nvPr/>
        </p:nvSpPr>
        <p:spPr>
          <a:xfrm>
            <a:off x="0" y="1927412"/>
            <a:ext cx="11394141" cy="23218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E1574B62-D1C1-4F46-BFAA-CB4884D25A01}"/>
              </a:ext>
            </a:extLst>
          </p:cNvPr>
          <p:cNvSpPr txBox="1"/>
          <p:nvPr/>
        </p:nvSpPr>
        <p:spPr>
          <a:xfrm>
            <a:off x="1129552" y="2088776"/>
            <a:ext cx="8148918" cy="1754326"/>
          </a:xfrm>
          <a:prstGeom prst="rect">
            <a:avLst/>
          </a:prstGeom>
          <a:noFill/>
        </p:spPr>
        <p:txBody>
          <a:bodyPr wrap="square" rtlCol="0">
            <a:spAutoFit/>
          </a:bodyPr>
          <a:lstStyle/>
          <a:p>
            <a:r>
              <a:rPr lang="en-US" sz="5400" b="1" u="sng" dirty="0"/>
              <a:t>Historical places in Jammu and Kashmir</a:t>
            </a:r>
            <a:endParaRPr lang="en-IN" sz="5400" b="1" u="sng" dirty="0"/>
          </a:p>
        </p:txBody>
      </p:sp>
    </p:spTree>
    <p:extLst>
      <p:ext uri="{BB962C8B-B14F-4D97-AF65-F5344CB8AC3E}">
        <p14:creationId xmlns:p14="http://schemas.microsoft.com/office/powerpoint/2010/main" val="3421396498"/>
      </p:ext>
    </p:extLst>
  </p:cSld>
  <p:clrMapOvr>
    <a:masterClrMapping/>
  </p:clrMapOvr>
  <p:transition>
    <p:pull dir="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B3F5CD5-B5AB-4BA3-A676-E7C2EEAD2130}"/>
              </a:ext>
            </a:extLst>
          </p:cNvPr>
          <p:cNvPicPr>
            <a:picLocks noChangeAspect="1"/>
          </p:cNvPicPr>
          <p:nvPr/>
        </p:nvPicPr>
        <p:blipFill>
          <a:blip r:embed="rId2"/>
          <a:stretch>
            <a:fillRect/>
          </a:stretch>
        </p:blipFill>
        <p:spPr>
          <a:xfrm>
            <a:off x="1360069" y="578512"/>
            <a:ext cx="3534662" cy="2331373"/>
          </a:xfrm>
          <a:prstGeom prst="rect">
            <a:avLst/>
          </a:prstGeom>
        </p:spPr>
      </p:pic>
      <p:pic>
        <p:nvPicPr>
          <p:cNvPr id="8" name="Picture 7">
            <a:extLst>
              <a:ext uri="{FF2B5EF4-FFF2-40B4-BE49-F238E27FC236}">
                <a16:creationId xmlns:a16="http://schemas.microsoft.com/office/drawing/2014/main" id="{EEF6889B-CC4E-49DD-9AEC-06BE8A023C68}"/>
              </a:ext>
            </a:extLst>
          </p:cNvPr>
          <p:cNvPicPr>
            <a:picLocks noChangeAspect="1"/>
          </p:cNvPicPr>
          <p:nvPr/>
        </p:nvPicPr>
        <p:blipFill>
          <a:blip r:embed="rId3"/>
          <a:stretch>
            <a:fillRect/>
          </a:stretch>
        </p:blipFill>
        <p:spPr>
          <a:xfrm>
            <a:off x="7759971" y="3355945"/>
            <a:ext cx="3257535" cy="2531605"/>
          </a:xfrm>
          <a:prstGeom prst="rect">
            <a:avLst/>
          </a:prstGeom>
        </p:spPr>
      </p:pic>
      <p:sp>
        <p:nvSpPr>
          <p:cNvPr id="11" name="TextBox 10">
            <a:extLst>
              <a:ext uri="{FF2B5EF4-FFF2-40B4-BE49-F238E27FC236}">
                <a16:creationId xmlns:a16="http://schemas.microsoft.com/office/drawing/2014/main" id="{BA6E8BBE-7BBE-45A7-9E50-C18A813DC061}"/>
              </a:ext>
            </a:extLst>
          </p:cNvPr>
          <p:cNvSpPr txBox="1"/>
          <p:nvPr/>
        </p:nvSpPr>
        <p:spPr>
          <a:xfrm>
            <a:off x="5102357" y="241651"/>
            <a:ext cx="4661646" cy="2677656"/>
          </a:xfrm>
          <a:prstGeom prst="rect">
            <a:avLst/>
          </a:prstGeom>
          <a:noFill/>
        </p:spPr>
        <p:txBody>
          <a:bodyPr wrap="square">
            <a:spAutoFit/>
          </a:bodyPr>
          <a:lstStyle/>
          <a:p>
            <a:r>
              <a:rPr lang="en-US" dirty="0">
                <a:latin typeface="manrope"/>
              </a:rPr>
              <a:t>T</a:t>
            </a:r>
            <a:r>
              <a:rPr lang="en-US" b="0" i="0" dirty="0">
                <a:effectLst/>
                <a:latin typeface="manrope"/>
              </a:rPr>
              <a:t>he Bahu Fort surely stand to be a significant contributing facto. Located only 5 km from the central part of the city, the Bahu Fort stands tall and sturdy on the left bank of the </a:t>
            </a:r>
            <a:r>
              <a:rPr lang="en-US" b="0" i="0" dirty="0" err="1">
                <a:effectLst/>
                <a:latin typeface="manrope"/>
              </a:rPr>
              <a:t>Tawi</a:t>
            </a:r>
            <a:r>
              <a:rPr lang="en-US" b="0" i="0" dirty="0">
                <a:effectLst/>
                <a:latin typeface="manrope"/>
              </a:rPr>
              <a:t> River. Raja </a:t>
            </a:r>
            <a:r>
              <a:rPr lang="en-US" b="0" i="0" dirty="0" err="1">
                <a:effectLst/>
                <a:latin typeface="manrope"/>
              </a:rPr>
              <a:t>Bahucholan</a:t>
            </a:r>
            <a:r>
              <a:rPr lang="en-US" b="0" i="0" dirty="0">
                <a:effectLst/>
                <a:latin typeface="manrope"/>
              </a:rPr>
              <a:t> constructed this magnificent fort over 3000 years ago, making it one of the oldest monument in the city. The Dogra rulers then made some restorations and renovations to the fort and extended its reach</a:t>
            </a:r>
            <a:r>
              <a:rPr lang="en-US" sz="2000" b="0" i="0" dirty="0">
                <a:effectLst/>
                <a:latin typeface="manrope"/>
              </a:rPr>
              <a:t>.</a:t>
            </a:r>
            <a:endParaRPr lang="en-IN" sz="2000" dirty="0"/>
          </a:p>
        </p:txBody>
      </p:sp>
      <p:sp>
        <p:nvSpPr>
          <p:cNvPr id="12" name="TextBox 11">
            <a:extLst>
              <a:ext uri="{FF2B5EF4-FFF2-40B4-BE49-F238E27FC236}">
                <a16:creationId xmlns:a16="http://schemas.microsoft.com/office/drawing/2014/main" id="{85DEEA08-ACC3-4C25-9139-6D3727EE52D2}"/>
              </a:ext>
            </a:extLst>
          </p:cNvPr>
          <p:cNvSpPr txBox="1"/>
          <p:nvPr/>
        </p:nvSpPr>
        <p:spPr>
          <a:xfrm>
            <a:off x="2051634" y="209180"/>
            <a:ext cx="2151531" cy="369332"/>
          </a:xfrm>
          <a:prstGeom prst="rect">
            <a:avLst/>
          </a:prstGeom>
          <a:noFill/>
        </p:spPr>
        <p:txBody>
          <a:bodyPr wrap="square" rtlCol="0">
            <a:spAutoFit/>
          </a:bodyPr>
          <a:lstStyle/>
          <a:p>
            <a:r>
              <a:rPr lang="en-IN" dirty="0"/>
              <a:t>THE BAHU FORT</a:t>
            </a:r>
          </a:p>
        </p:txBody>
      </p:sp>
      <p:sp>
        <p:nvSpPr>
          <p:cNvPr id="13" name="TextBox 12">
            <a:extLst>
              <a:ext uri="{FF2B5EF4-FFF2-40B4-BE49-F238E27FC236}">
                <a16:creationId xmlns:a16="http://schemas.microsoft.com/office/drawing/2014/main" id="{077320EA-B047-44FA-884C-8A9BDC8D11BC}"/>
              </a:ext>
            </a:extLst>
          </p:cNvPr>
          <p:cNvSpPr txBox="1"/>
          <p:nvPr/>
        </p:nvSpPr>
        <p:spPr>
          <a:xfrm>
            <a:off x="8211671" y="5887550"/>
            <a:ext cx="2958235" cy="369332"/>
          </a:xfrm>
          <a:prstGeom prst="rect">
            <a:avLst/>
          </a:prstGeom>
          <a:noFill/>
        </p:spPr>
        <p:txBody>
          <a:bodyPr wrap="square" rtlCol="0">
            <a:spAutoFit/>
          </a:bodyPr>
          <a:lstStyle/>
          <a:p>
            <a:r>
              <a:rPr lang="en-IN" dirty="0">
                <a:latin typeface="manrope bold"/>
              </a:rPr>
              <a:t>MUBARAK MANDI PALACE</a:t>
            </a:r>
            <a:endParaRPr lang="en-IN" dirty="0"/>
          </a:p>
        </p:txBody>
      </p:sp>
      <p:sp>
        <p:nvSpPr>
          <p:cNvPr id="15" name="TextBox 14">
            <a:extLst>
              <a:ext uri="{FF2B5EF4-FFF2-40B4-BE49-F238E27FC236}">
                <a16:creationId xmlns:a16="http://schemas.microsoft.com/office/drawing/2014/main" id="{4A3BABC5-B19C-47B5-884B-4E5913150F17}"/>
              </a:ext>
            </a:extLst>
          </p:cNvPr>
          <p:cNvSpPr txBox="1"/>
          <p:nvPr/>
        </p:nvSpPr>
        <p:spPr>
          <a:xfrm>
            <a:off x="1249806" y="3854021"/>
            <a:ext cx="6199094" cy="1938992"/>
          </a:xfrm>
          <a:prstGeom prst="rect">
            <a:avLst/>
          </a:prstGeom>
          <a:noFill/>
        </p:spPr>
        <p:txBody>
          <a:bodyPr wrap="square">
            <a:spAutoFit/>
          </a:bodyPr>
          <a:lstStyle/>
          <a:p>
            <a:pPr algn="l"/>
            <a:r>
              <a:rPr lang="en-US" sz="2000" b="0" i="0" dirty="0">
                <a:effectLst/>
                <a:latin typeface="manrope"/>
              </a:rPr>
              <a:t>The architecture of the palace is an elaborate blend of Rajasthani, Mughal and European influences.</a:t>
            </a:r>
          </a:p>
          <a:p>
            <a:pPr algn="l"/>
            <a:r>
              <a:rPr lang="en-US" sz="2000" b="0" i="0" dirty="0">
                <a:effectLst/>
                <a:latin typeface="manrope"/>
              </a:rPr>
              <a:t>One of its most spectacular segment, The </a:t>
            </a:r>
            <a:r>
              <a:rPr lang="en-US" sz="2000" b="0" i="0" dirty="0" err="1">
                <a:effectLst/>
                <a:latin typeface="manrope"/>
              </a:rPr>
              <a:t>Shesh</a:t>
            </a:r>
            <a:r>
              <a:rPr lang="en-US" sz="2000" b="0" i="0" dirty="0">
                <a:effectLst/>
                <a:latin typeface="manrope"/>
              </a:rPr>
              <a:t> Mahal or The Pink Hall houses the Dogra Art Museum which has several miniature paintings and Emperor Shah Jahan's golden bow and arrow, among other interesting thing.</a:t>
            </a:r>
          </a:p>
        </p:txBody>
      </p:sp>
    </p:spTree>
    <p:extLst>
      <p:ext uri="{BB962C8B-B14F-4D97-AF65-F5344CB8AC3E}">
        <p14:creationId xmlns:p14="http://schemas.microsoft.com/office/powerpoint/2010/main" val="4113578024"/>
      </p:ext>
    </p:extLst>
  </p:cSld>
  <p:clrMapOvr>
    <a:masterClrMapping/>
  </p:clrMapOvr>
  <p:transition>
    <p:circl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A407347-9FB4-41DC-9196-590E10612469}"/>
              </a:ext>
            </a:extLst>
          </p:cNvPr>
          <p:cNvPicPr>
            <a:picLocks noChangeAspect="1"/>
          </p:cNvPicPr>
          <p:nvPr/>
        </p:nvPicPr>
        <p:blipFill>
          <a:blip r:embed="rId2"/>
          <a:stretch>
            <a:fillRect/>
          </a:stretch>
        </p:blipFill>
        <p:spPr>
          <a:xfrm>
            <a:off x="1089710" y="519953"/>
            <a:ext cx="4701490" cy="2644588"/>
          </a:xfrm>
          <a:prstGeom prst="rect">
            <a:avLst/>
          </a:prstGeom>
        </p:spPr>
      </p:pic>
      <p:sp>
        <p:nvSpPr>
          <p:cNvPr id="10" name="TextBox 9">
            <a:extLst>
              <a:ext uri="{FF2B5EF4-FFF2-40B4-BE49-F238E27FC236}">
                <a16:creationId xmlns:a16="http://schemas.microsoft.com/office/drawing/2014/main" id="{5DC7EF30-34B9-4BAC-BE82-E011D79A8338}"/>
              </a:ext>
            </a:extLst>
          </p:cNvPr>
          <p:cNvSpPr txBox="1"/>
          <p:nvPr/>
        </p:nvSpPr>
        <p:spPr>
          <a:xfrm>
            <a:off x="1864659" y="150621"/>
            <a:ext cx="4052047" cy="369332"/>
          </a:xfrm>
          <a:prstGeom prst="rect">
            <a:avLst/>
          </a:prstGeom>
          <a:noFill/>
        </p:spPr>
        <p:txBody>
          <a:bodyPr wrap="square" rtlCol="0">
            <a:spAutoFit/>
          </a:bodyPr>
          <a:lstStyle/>
          <a:p>
            <a:r>
              <a:rPr lang="en-IN" dirty="0"/>
              <a:t>DRAS WAR MEMORIAL</a:t>
            </a:r>
          </a:p>
        </p:txBody>
      </p:sp>
      <p:sp>
        <p:nvSpPr>
          <p:cNvPr id="12" name="TextBox 11">
            <a:extLst>
              <a:ext uri="{FF2B5EF4-FFF2-40B4-BE49-F238E27FC236}">
                <a16:creationId xmlns:a16="http://schemas.microsoft.com/office/drawing/2014/main" id="{E48C41B4-5C19-47DA-A5C0-90574DF2590C}"/>
              </a:ext>
            </a:extLst>
          </p:cNvPr>
          <p:cNvSpPr txBox="1"/>
          <p:nvPr/>
        </p:nvSpPr>
        <p:spPr>
          <a:xfrm>
            <a:off x="5791200" y="697050"/>
            <a:ext cx="5558118" cy="2554545"/>
          </a:xfrm>
          <a:prstGeom prst="rect">
            <a:avLst/>
          </a:prstGeom>
          <a:noFill/>
        </p:spPr>
        <p:txBody>
          <a:bodyPr wrap="square">
            <a:spAutoFit/>
          </a:bodyPr>
          <a:lstStyle/>
          <a:p>
            <a:r>
              <a:rPr lang="en-US" sz="2000" b="0" i="0" dirty="0">
                <a:effectLst/>
                <a:latin typeface="manrope"/>
              </a:rPr>
              <a:t>Located in </a:t>
            </a:r>
            <a:r>
              <a:rPr lang="en-US" sz="2000" b="0" i="0" dirty="0" err="1">
                <a:effectLst/>
                <a:latin typeface="manrope"/>
              </a:rPr>
              <a:t>Kargil</a:t>
            </a:r>
            <a:r>
              <a:rPr lang="en-US" sz="2000" b="0" i="0" dirty="0">
                <a:effectLst/>
                <a:latin typeface="manrope"/>
              </a:rPr>
              <a:t>, the </a:t>
            </a:r>
            <a:r>
              <a:rPr lang="en-US" sz="2000" b="0" i="0" dirty="0" err="1">
                <a:effectLst/>
                <a:latin typeface="manrope"/>
              </a:rPr>
              <a:t>Dras</a:t>
            </a:r>
            <a:r>
              <a:rPr lang="en-US" sz="2000" b="0" i="0" dirty="0">
                <a:effectLst/>
                <a:latin typeface="manrope"/>
              </a:rPr>
              <a:t> War Memorial is built by the Indian Army in memory of the soldiers and officers who lost their lives during the </a:t>
            </a:r>
            <a:r>
              <a:rPr lang="en-US" sz="2000" b="0" i="0" dirty="0" err="1">
                <a:effectLst/>
                <a:latin typeface="manrope"/>
              </a:rPr>
              <a:t>Kargil</a:t>
            </a:r>
            <a:r>
              <a:rPr lang="en-US" sz="2000" b="0" i="0" dirty="0">
                <a:effectLst/>
                <a:latin typeface="manrope"/>
              </a:rPr>
              <a:t> war in 1999. Also known as </a:t>
            </a:r>
            <a:r>
              <a:rPr lang="en-US" sz="2000" b="0" i="0" dirty="0" err="1">
                <a:effectLst/>
                <a:latin typeface="manrope"/>
              </a:rPr>
              <a:t>Vijaypath</a:t>
            </a:r>
            <a:r>
              <a:rPr lang="en-US" sz="2000" b="0" i="0" dirty="0">
                <a:effectLst/>
                <a:latin typeface="manrope"/>
              </a:rPr>
              <a:t>, it is built of pink sandstone and has an epitaph dedicated to the valiant soldiers. The main highlight here is the pink sandstone wall engraved with the names of the soldiers who died fighting for the country.</a:t>
            </a:r>
            <a:endParaRPr lang="en-IN" sz="2000" dirty="0"/>
          </a:p>
        </p:txBody>
      </p:sp>
      <p:pic>
        <p:nvPicPr>
          <p:cNvPr id="1026" name="Picture 2">
            <a:extLst>
              <a:ext uri="{FF2B5EF4-FFF2-40B4-BE49-F238E27FC236}">
                <a16:creationId xmlns:a16="http://schemas.microsoft.com/office/drawing/2014/main" id="{FBCF70EA-0F57-476F-9516-8B3B131E22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06988" y="3372508"/>
            <a:ext cx="4493435" cy="2890787"/>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ED6989A7-8AFB-4EE8-88C1-C5B67A16C467}"/>
              </a:ext>
            </a:extLst>
          </p:cNvPr>
          <p:cNvSpPr txBox="1"/>
          <p:nvPr/>
        </p:nvSpPr>
        <p:spPr>
          <a:xfrm>
            <a:off x="8265459" y="6384208"/>
            <a:ext cx="1846729" cy="369332"/>
          </a:xfrm>
          <a:prstGeom prst="rect">
            <a:avLst/>
          </a:prstGeom>
          <a:noFill/>
        </p:spPr>
        <p:txBody>
          <a:bodyPr wrap="square" rtlCol="0">
            <a:spAutoFit/>
          </a:bodyPr>
          <a:lstStyle/>
          <a:p>
            <a:r>
              <a:rPr lang="en-IN" dirty="0"/>
              <a:t>PARI MAHAL</a:t>
            </a:r>
          </a:p>
        </p:txBody>
      </p:sp>
      <p:sp>
        <p:nvSpPr>
          <p:cNvPr id="16" name="TextBox 15">
            <a:extLst>
              <a:ext uri="{FF2B5EF4-FFF2-40B4-BE49-F238E27FC236}">
                <a16:creationId xmlns:a16="http://schemas.microsoft.com/office/drawing/2014/main" id="{5812886E-34CD-4418-9556-08F278A32FF6}"/>
              </a:ext>
            </a:extLst>
          </p:cNvPr>
          <p:cNvSpPr txBox="1"/>
          <p:nvPr/>
        </p:nvSpPr>
        <p:spPr>
          <a:xfrm>
            <a:off x="1048869" y="3947005"/>
            <a:ext cx="5558119" cy="2246769"/>
          </a:xfrm>
          <a:prstGeom prst="rect">
            <a:avLst/>
          </a:prstGeom>
          <a:noFill/>
        </p:spPr>
        <p:txBody>
          <a:bodyPr wrap="square">
            <a:spAutoFit/>
          </a:bodyPr>
          <a:lstStyle/>
          <a:p>
            <a:r>
              <a:rPr lang="en-US" sz="2000" b="0" i="0" dirty="0">
                <a:effectLst/>
                <a:latin typeface="manrope"/>
              </a:rPr>
              <a:t>Pari Mahal is a seven-terraced garden located above the beautiful </a:t>
            </a:r>
            <a:r>
              <a:rPr lang="en-US" sz="2000" b="0" i="0" dirty="0" err="1">
                <a:effectLst/>
                <a:latin typeface="manrope"/>
              </a:rPr>
              <a:t>Chashme</a:t>
            </a:r>
            <a:r>
              <a:rPr lang="en-US" sz="2000" b="0" i="0" dirty="0">
                <a:effectLst/>
                <a:latin typeface="manrope"/>
              </a:rPr>
              <a:t> Shahi Gardens near Srinagar. Also called the abode of fairies or the home of angels, the historical monument sits on top of the </a:t>
            </a:r>
            <a:r>
              <a:rPr lang="en-US" sz="2000" b="0" i="0" dirty="0" err="1">
                <a:effectLst/>
                <a:latin typeface="manrope"/>
              </a:rPr>
              <a:t>Zabarwan</a:t>
            </a:r>
            <a:r>
              <a:rPr lang="en-US" sz="2000" b="0" i="0" dirty="0">
                <a:effectLst/>
                <a:latin typeface="manrope"/>
              </a:rPr>
              <a:t> range overlooking Srinagar and the Dal Lake. The main attraction is the numerous </a:t>
            </a:r>
            <a:r>
              <a:rPr lang="en-US" sz="2000" b="0" i="0" dirty="0" err="1">
                <a:effectLst/>
                <a:latin typeface="manrope"/>
              </a:rPr>
              <a:t>colourful</a:t>
            </a:r>
            <a:r>
              <a:rPr lang="en-US" sz="2000" b="0" i="0" dirty="0">
                <a:effectLst/>
                <a:latin typeface="manrope"/>
              </a:rPr>
              <a:t> flowers and exotic fruit plantations.</a:t>
            </a:r>
            <a:endParaRPr lang="en-IN" sz="2000" dirty="0"/>
          </a:p>
        </p:txBody>
      </p:sp>
    </p:spTree>
    <p:extLst>
      <p:ext uri="{BB962C8B-B14F-4D97-AF65-F5344CB8AC3E}">
        <p14:creationId xmlns:p14="http://schemas.microsoft.com/office/powerpoint/2010/main" val="3200883936"/>
      </p:ext>
    </p:extLst>
  </p:cSld>
  <p:clrMapOvr>
    <a:masterClrMapping/>
  </p:clrMapOvr>
  <p:transition>
    <p:pull dir="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475F46F-338F-40A3-821E-C85F167E9E26}"/>
              </a:ext>
            </a:extLst>
          </p:cNvPr>
          <p:cNvSpPr>
            <a:spLocks noGrp="1"/>
          </p:cNvSpPr>
          <p:nvPr>
            <p:ph type="title"/>
          </p:nvPr>
        </p:nvSpPr>
        <p:spPr>
          <a:xfrm>
            <a:off x="3441454" y="168090"/>
            <a:ext cx="6984500" cy="600136"/>
          </a:xfrm>
        </p:spPr>
        <p:txBody>
          <a:bodyPr>
            <a:noAutofit/>
          </a:bodyPr>
          <a:lstStyle/>
          <a:p>
            <a:r>
              <a:rPr lang="en-US" sz="4400" dirty="0"/>
              <a:t>Rivers &amp; Mountains</a:t>
            </a:r>
            <a:endParaRPr lang="en-IN" sz="4400" dirty="0"/>
          </a:p>
        </p:txBody>
      </p:sp>
      <p:sp>
        <p:nvSpPr>
          <p:cNvPr id="6" name="Text Placeholder 5">
            <a:extLst>
              <a:ext uri="{FF2B5EF4-FFF2-40B4-BE49-F238E27FC236}">
                <a16:creationId xmlns:a16="http://schemas.microsoft.com/office/drawing/2014/main" id="{A1B9363A-1974-425F-9AF6-A650C2550B49}"/>
              </a:ext>
            </a:extLst>
          </p:cNvPr>
          <p:cNvSpPr>
            <a:spLocks noGrp="1"/>
          </p:cNvSpPr>
          <p:nvPr>
            <p:ph type="body" sz="half" idx="2"/>
          </p:nvPr>
        </p:nvSpPr>
        <p:spPr>
          <a:xfrm>
            <a:off x="1835852" y="862833"/>
            <a:ext cx="3971874" cy="2386394"/>
          </a:xfrm>
        </p:spPr>
        <p:txBody>
          <a:bodyPr>
            <a:normAutofit lnSpcReduction="10000"/>
          </a:bodyPr>
          <a:lstStyle/>
          <a:p>
            <a:r>
              <a:rPr lang="en-US" dirty="0"/>
              <a:t>Rivers-</a:t>
            </a:r>
          </a:p>
          <a:p>
            <a:pPr marL="342900" indent="-342900">
              <a:buFont typeface="Wingdings" panose="05000000000000000000" pitchFamily="2" charset="2"/>
              <a:buChar char="§"/>
            </a:pPr>
            <a:r>
              <a:rPr lang="en-US" dirty="0"/>
              <a:t>Jhelum</a:t>
            </a:r>
          </a:p>
          <a:p>
            <a:pPr marL="342900" indent="-342900">
              <a:buFont typeface="Wingdings" panose="05000000000000000000" pitchFamily="2" charset="2"/>
              <a:buChar char="§"/>
            </a:pPr>
            <a:r>
              <a:rPr lang="en-US" dirty="0"/>
              <a:t>Chenab</a:t>
            </a:r>
          </a:p>
          <a:p>
            <a:pPr marL="342900" indent="-342900">
              <a:buFont typeface="Wingdings" panose="05000000000000000000" pitchFamily="2" charset="2"/>
              <a:buChar char="§"/>
            </a:pPr>
            <a:r>
              <a:rPr lang="en-US" dirty="0"/>
              <a:t>Indus</a:t>
            </a:r>
          </a:p>
          <a:p>
            <a:pPr marL="342900" indent="-342900">
              <a:buFont typeface="Wingdings" panose="05000000000000000000" pitchFamily="2" charset="2"/>
              <a:buChar char="§"/>
            </a:pPr>
            <a:r>
              <a:rPr lang="en-US" dirty="0"/>
              <a:t>Ravi</a:t>
            </a:r>
            <a:endParaRPr lang="en-IN" dirty="0"/>
          </a:p>
        </p:txBody>
      </p:sp>
      <p:sp>
        <p:nvSpPr>
          <p:cNvPr id="7" name="Text Placeholder 5">
            <a:extLst>
              <a:ext uri="{FF2B5EF4-FFF2-40B4-BE49-F238E27FC236}">
                <a16:creationId xmlns:a16="http://schemas.microsoft.com/office/drawing/2014/main" id="{6F52BC0C-2826-4B37-8556-4E3435B98C26}"/>
              </a:ext>
            </a:extLst>
          </p:cNvPr>
          <p:cNvSpPr txBox="1">
            <a:spLocks/>
          </p:cNvSpPr>
          <p:nvPr/>
        </p:nvSpPr>
        <p:spPr>
          <a:xfrm>
            <a:off x="1835852" y="3740504"/>
            <a:ext cx="3971874" cy="3070888"/>
          </a:xfrm>
          <a:prstGeom prst="rect">
            <a:avLst/>
          </a:prstGeom>
        </p:spPr>
        <p:txBody>
          <a:bodyPr vert="horz" lIns="91440" tIns="45720" rIns="91440" bIns="45720" rtlCol="0">
            <a:normAutofit/>
          </a:bodyPr>
          <a:lstStyle>
            <a:lvl1pPr marL="0" indent="0"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None/>
              <a:defRPr sz="2000" kern="1200">
                <a:solidFill>
                  <a:schemeClr val="tx1"/>
                </a:solidFill>
                <a:effectLst/>
                <a:latin typeface="+mn-lt"/>
                <a:ea typeface="+mn-ea"/>
                <a:cs typeface="+mn-cs"/>
              </a:defRPr>
            </a:lvl1pPr>
            <a:lvl2pPr marL="457200" indent="0"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None/>
              <a:defRPr sz="1400" kern="1200">
                <a:solidFill>
                  <a:schemeClr val="tx1"/>
                </a:solidFill>
                <a:effectLst/>
                <a:latin typeface="+mn-lt"/>
                <a:ea typeface="+mn-ea"/>
                <a:cs typeface="+mn-cs"/>
              </a:defRPr>
            </a:lvl2pPr>
            <a:lvl3pPr marL="914400" indent="0"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None/>
              <a:defRPr sz="1200" kern="1200">
                <a:solidFill>
                  <a:schemeClr val="tx1"/>
                </a:solidFill>
                <a:effectLst/>
                <a:latin typeface="+mn-lt"/>
                <a:ea typeface="+mn-ea"/>
                <a:cs typeface="+mn-cs"/>
              </a:defRPr>
            </a:lvl3pPr>
            <a:lvl4pPr marL="1371600" indent="0"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None/>
              <a:defRPr sz="1000" kern="1200">
                <a:solidFill>
                  <a:schemeClr val="tx1"/>
                </a:solidFill>
                <a:effectLst/>
                <a:latin typeface="+mn-lt"/>
                <a:ea typeface="+mn-ea"/>
                <a:cs typeface="+mn-cs"/>
              </a:defRPr>
            </a:lvl4pPr>
            <a:lvl5pPr marL="1828800" indent="0"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None/>
              <a:defRPr sz="1000" kern="1200">
                <a:solidFill>
                  <a:schemeClr val="tx1"/>
                </a:solidFill>
                <a:effectLst/>
                <a:latin typeface="+mn-lt"/>
                <a:ea typeface="+mn-ea"/>
                <a:cs typeface="+mn-cs"/>
              </a:defRPr>
            </a:lvl5pPr>
            <a:lvl6pPr marL="2286000" indent="0"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None/>
              <a:defRPr sz="1000" kern="1200">
                <a:solidFill>
                  <a:schemeClr val="tx1"/>
                </a:solidFill>
                <a:effectLst/>
                <a:latin typeface="+mn-lt"/>
                <a:ea typeface="+mn-ea"/>
                <a:cs typeface="+mn-cs"/>
              </a:defRPr>
            </a:lvl6pPr>
            <a:lvl7pPr marL="2743200" indent="0"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None/>
              <a:defRPr sz="1000" kern="1200">
                <a:solidFill>
                  <a:schemeClr val="tx1"/>
                </a:solidFill>
                <a:effectLst/>
                <a:latin typeface="+mn-lt"/>
                <a:ea typeface="+mn-ea"/>
                <a:cs typeface="+mn-cs"/>
              </a:defRPr>
            </a:lvl7pPr>
            <a:lvl8pPr marL="3200400" indent="0"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None/>
              <a:defRPr sz="1000" kern="1200">
                <a:solidFill>
                  <a:schemeClr val="tx1"/>
                </a:solidFill>
                <a:effectLst/>
                <a:latin typeface="+mn-lt"/>
                <a:ea typeface="+mn-ea"/>
                <a:cs typeface="+mn-cs"/>
              </a:defRPr>
            </a:lvl8pPr>
            <a:lvl9pPr marL="3657600" indent="0"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None/>
              <a:defRPr sz="1000" kern="1200">
                <a:solidFill>
                  <a:schemeClr val="tx1"/>
                </a:solidFill>
                <a:effectLst/>
                <a:latin typeface="+mn-lt"/>
                <a:ea typeface="+mn-ea"/>
                <a:cs typeface="+mn-cs"/>
              </a:defRPr>
            </a:lvl9pPr>
          </a:lstStyle>
          <a:p>
            <a:r>
              <a:rPr lang="en-US" dirty="0"/>
              <a:t>Mountains-</a:t>
            </a:r>
          </a:p>
          <a:p>
            <a:pPr marL="342900" indent="-342900">
              <a:buFont typeface="Arial" panose="020B0604020202020204" pitchFamily="34" charset="0"/>
              <a:buChar char="•"/>
            </a:pPr>
            <a:r>
              <a:rPr lang="en-IN" b="0" i="0" dirty="0">
                <a:effectLst/>
                <a:latin typeface="arial" panose="020B0604020202020204" pitchFamily="34" charset="0"/>
              </a:rPr>
              <a:t>Karakoram</a:t>
            </a:r>
          </a:p>
          <a:p>
            <a:pPr marL="342900" indent="-342900">
              <a:buFont typeface="Arial" panose="020B0604020202020204" pitchFamily="34" charset="0"/>
              <a:buChar char="•"/>
            </a:pPr>
            <a:r>
              <a:rPr lang="en-IN" b="0" i="0" dirty="0">
                <a:effectLst/>
                <a:latin typeface="arial" panose="020B0604020202020204" pitchFamily="34" charset="0"/>
              </a:rPr>
              <a:t>Zanskar Range</a:t>
            </a:r>
          </a:p>
          <a:p>
            <a:pPr marL="342900" indent="-342900">
              <a:buFont typeface="Arial" panose="020B0604020202020204" pitchFamily="34" charset="0"/>
              <a:buChar char="•"/>
            </a:pPr>
            <a:r>
              <a:rPr lang="en-IN" b="0" i="0" dirty="0">
                <a:effectLst/>
                <a:latin typeface="arial" panose="020B0604020202020204" pitchFamily="34" charset="0"/>
              </a:rPr>
              <a:t>Nun </a:t>
            </a:r>
            <a:r>
              <a:rPr lang="en-IN" b="0" i="0" dirty="0" err="1">
                <a:effectLst/>
                <a:latin typeface="arial" panose="020B0604020202020204" pitchFamily="34" charset="0"/>
              </a:rPr>
              <a:t>Kun</a:t>
            </a:r>
            <a:r>
              <a:rPr lang="en-IN" b="0" i="0" dirty="0">
                <a:effectLst/>
                <a:latin typeface="arial" panose="020B0604020202020204" pitchFamily="34" charset="0"/>
              </a:rPr>
              <a:t> Range</a:t>
            </a:r>
          </a:p>
          <a:p>
            <a:pPr marL="342900" indent="-342900">
              <a:buFont typeface="Arial" panose="020B0604020202020204" pitchFamily="34" charset="0"/>
              <a:buChar char="•"/>
            </a:pPr>
            <a:r>
              <a:rPr lang="en-IN" b="0" i="0" dirty="0">
                <a:effectLst/>
                <a:latin typeface="arial" panose="020B0604020202020204" pitchFamily="34" charset="0"/>
              </a:rPr>
              <a:t>Nanga </a:t>
            </a:r>
            <a:r>
              <a:rPr lang="en-IN" b="0" i="0" dirty="0" err="1">
                <a:effectLst/>
                <a:latin typeface="arial" panose="020B0604020202020204" pitchFamily="34" charset="0"/>
              </a:rPr>
              <a:t>Parba</a:t>
            </a:r>
            <a:endParaRPr lang="en-IN" b="0" i="0" dirty="0">
              <a:effectLst/>
              <a:latin typeface="arial" panose="020B0604020202020204" pitchFamily="34" charset="0"/>
            </a:endParaRPr>
          </a:p>
          <a:p>
            <a:pPr marL="342900" indent="-342900">
              <a:buFont typeface="Arial" panose="020B0604020202020204" pitchFamily="34" charset="0"/>
              <a:buChar char="•"/>
            </a:pPr>
            <a:r>
              <a:rPr lang="en-IN" b="0" i="0" dirty="0" err="1">
                <a:effectLst/>
                <a:latin typeface="arial" panose="020B0604020202020204" pitchFamily="34" charset="0"/>
              </a:rPr>
              <a:t>Apharwat</a:t>
            </a:r>
            <a:r>
              <a:rPr lang="en-IN" b="0" i="0" dirty="0">
                <a:effectLst/>
                <a:latin typeface="arial" panose="020B0604020202020204" pitchFamily="34" charset="0"/>
              </a:rPr>
              <a:t> Peak</a:t>
            </a:r>
          </a:p>
          <a:p>
            <a:pPr marL="342900" indent="-342900">
              <a:buFont typeface="Arial" panose="020B0604020202020204" pitchFamily="34" charset="0"/>
              <a:buChar char="•"/>
            </a:pPr>
            <a:endParaRPr lang="en-US" dirty="0"/>
          </a:p>
        </p:txBody>
      </p:sp>
      <p:pic>
        <p:nvPicPr>
          <p:cNvPr id="1026" name="Picture 2" descr="Tourist guide in Pahalgam saves five from drowning but loses own life |  Latest News India - Hindustan Times">
            <a:extLst>
              <a:ext uri="{FF2B5EF4-FFF2-40B4-BE49-F238E27FC236}">
                <a16:creationId xmlns:a16="http://schemas.microsoft.com/office/drawing/2014/main" id="{F7FB3F8D-B6AD-405F-AD32-78D8A859ECA7}"/>
              </a:ext>
            </a:extLst>
          </p:cNvPr>
          <p:cNvPicPr>
            <a:picLocks noGrp="1" noChangeAspect="1" noChangeArrowheads="1"/>
          </p:cNvPicPr>
          <p:nvPr>
            <p:ph type="pic" idx="1"/>
          </p:nvPr>
        </p:nvPicPr>
        <p:blipFill>
          <a:blip r:embed="rId2">
            <a:extLst>
              <a:ext uri="{28A0092B-C50C-407E-A947-70E740481C1C}">
                <a14:useLocalDpi xmlns:a14="http://schemas.microsoft.com/office/drawing/2010/main" val="0"/>
              </a:ext>
            </a:extLst>
          </a:blip>
          <a:srcRect l="12506" r="12506"/>
          <a:stretch>
            <a:fillRect/>
          </a:stretch>
        </p:blipFill>
        <p:spPr bwMode="auto">
          <a:xfrm>
            <a:off x="6642847" y="669615"/>
            <a:ext cx="4168402" cy="307088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Jammu and Kashmir Mountains">
            <a:extLst>
              <a:ext uri="{FF2B5EF4-FFF2-40B4-BE49-F238E27FC236}">
                <a16:creationId xmlns:a16="http://schemas.microsoft.com/office/drawing/2014/main" id="{B8183B84-095B-4304-B745-33A2CFBAD8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42847" y="3863787"/>
            <a:ext cx="4168402" cy="28261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533094"/>
      </p:ext>
    </p:extLst>
  </p:cSld>
  <p:clrMapOvr>
    <a:masterClrMapping/>
  </p:clrMapOvr>
  <p:transition>
    <p:dissolve/>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adison">
  <a:themeElements>
    <a:clrScheme name="Madison">
      <a:dk1>
        <a:sysClr val="windowText" lastClr="000000"/>
      </a:dk1>
      <a:lt1>
        <a:sysClr val="window" lastClr="FFFFFF"/>
      </a:lt1>
      <a:dk2>
        <a:srgbClr val="1F282E"/>
      </a:dk2>
      <a:lt2>
        <a:srgbClr val="C2F5FC"/>
      </a:lt2>
      <a:accent1>
        <a:srgbClr val="4091F3"/>
      </a:accent1>
      <a:accent2>
        <a:srgbClr val="8BBCF1"/>
      </a:accent2>
      <a:accent3>
        <a:srgbClr val="CB6A6A"/>
      </a:accent3>
      <a:accent4>
        <a:srgbClr val="C567AF"/>
      </a:accent4>
      <a:accent5>
        <a:srgbClr val="A684F9"/>
      </a:accent5>
      <a:accent6>
        <a:srgbClr val="A9ACEE"/>
      </a:accent6>
      <a:hlink>
        <a:srgbClr val="6D9CC5"/>
      </a:hlink>
      <a:folHlink>
        <a:srgbClr val="6D82A0"/>
      </a:folHlink>
    </a:clrScheme>
    <a:fontScheme name="Madison">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adison">
      <a:fillStyleLst>
        <a:solidFill>
          <a:schemeClr val="phClr"/>
        </a:solidFill>
        <a:gradFill rotWithShape="1">
          <a:gsLst>
            <a:gs pos="0">
              <a:schemeClr val="phClr">
                <a:tint val="48000"/>
                <a:alpha val="88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4000"/>
                <a:satMod val="130000"/>
                <a:lumMod val="92000"/>
              </a:schemeClr>
            </a:gs>
            <a:gs pos="100000">
              <a:schemeClr val="phClr">
                <a:shade val="76000"/>
                <a:satMod val="130000"/>
                <a:lumMod val="88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solidFill>
          <a:schemeClr val="phClr"/>
        </a:solidFill>
        <a:blipFill rotWithShape="1">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Madison" id="{025CB5FB-2DD3-45EE-B6F0-CC461540EB19}" vid="{178B2DAB-5DDE-4060-A857-D2E1CDA9250F}"/>
    </a:ext>
  </a:extLst>
</a:theme>
</file>

<file path=docProps/app.xml><?xml version="1.0" encoding="utf-8"?>
<Properties xmlns="http://schemas.openxmlformats.org/officeDocument/2006/extended-properties" xmlns:vt="http://schemas.openxmlformats.org/officeDocument/2006/docPropsVTypes">
  <Template>TM16401375[[fn=Madison]]</Template>
  <TotalTime>278</TotalTime>
  <Words>453</Words>
  <Application>Microsoft Office PowerPoint</Application>
  <PresentationFormat>Widescreen</PresentationFormat>
  <Paragraphs>75</Paragraphs>
  <Slides>13</Slides>
  <Notes>0</Notes>
  <HiddenSlides>0</HiddenSlides>
  <MMClips>1</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13</vt:i4>
      </vt:variant>
    </vt:vector>
  </HeadingPairs>
  <TitlesOfParts>
    <vt:vector size="23" baseType="lpstr">
      <vt:lpstr>Arial</vt:lpstr>
      <vt:lpstr>Arial</vt:lpstr>
      <vt:lpstr>Google Sans</vt:lpstr>
      <vt:lpstr>manrope</vt:lpstr>
      <vt:lpstr>manrope bold</vt:lpstr>
      <vt:lpstr>MS Shell Dlg 2</vt:lpstr>
      <vt:lpstr>Quicksand</vt:lpstr>
      <vt:lpstr>Wingdings</vt:lpstr>
      <vt:lpstr>Wingdings 3</vt:lpstr>
      <vt:lpstr>Madison</vt:lpstr>
      <vt:lpstr>Jammu and Kashmir</vt:lpstr>
      <vt:lpstr>Capital of Jammu and Kashmir</vt:lpstr>
      <vt:lpstr>Special diet and delicacies</vt:lpstr>
      <vt:lpstr>PowerPoint Presentation</vt:lpstr>
      <vt:lpstr>  Music and Dance forms</vt:lpstr>
      <vt:lpstr>PowerPoint Presentation</vt:lpstr>
      <vt:lpstr>PowerPoint Presentation</vt:lpstr>
      <vt:lpstr>PowerPoint Presentation</vt:lpstr>
      <vt:lpstr>Rivers &amp; Mountains</vt:lpstr>
      <vt:lpstr>PowerPoint Presentation</vt:lpstr>
      <vt:lpstr>Famous Religious Places    </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Jammu and Kashmir</dc:title>
  <dc:creator>Deepak Kumar Chandnani</dc:creator>
  <cp:lastModifiedBy>Deepak Kumar Chandnani</cp:lastModifiedBy>
  <cp:revision>8</cp:revision>
  <dcterms:created xsi:type="dcterms:W3CDTF">2022-01-14T15:38:25Z</dcterms:created>
  <dcterms:modified xsi:type="dcterms:W3CDTF">2022-01-16T17:38:41Z</dcterms:modified>
</cp:coreProperties>
</file>